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597" r:id="rId2"/>
    <p:sldMasterId id="2147483673" r:id="rId3"/>
    <p:sldMasterId id="2147483687" r:id="rId4"/>
    <p:sldMasterId id="2147483734" r:id="rId5"/>
    <p:sldMasterId id="2147484607" r:id="rId6"/>
  </p:sldMasterIdLst>
  <p:notesMasterIdLst>
    <p:notesMasterId r:id="rId27"/>
  </p:notesMasterIdLst>
  <p:sldIdLst>
    <p:sldId id="257" r:id="rId7"/>
    <p:sldId id="260" r:id="rId8"/>
    <p:sldId id="259" r:id="rId9"/>
    <p:sldId id="262" r:id="rId10"/>
    <p:sldId id="261" r:id="rId11"/>
    <p:sldId id="276" r:id="rId12"/>
    <p:sldId id="263" r:id="rId13"/>
    <p:sldId id="277" r:id="rId14"/>
    <p:sldId id="4461" r:id="rId15"/>
    <p:sldId id="4459" r:id="rId16"/>
    <p:sldId id="265" r:id="rId17"/>
    <p:sldId id="279" r:id="rId18"/>
    <p:sldId id="4460" r:id="rId19"/>
    <p:sldId id="280" r:id="rId20"/>
    <p:sldId id="585" r:id="rId21"/>
    <p:sldId id="274" r:id="rId22"/>
    <p:sldId id="275" r:id="rId23"/>
    <p:sldId id="269" r:id="rId24"/>
    <p:sldId id="268"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1BC"/>
    <a:srgbClr val="212849"/>
    <a:srgbClr val="60B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C8AF25-AC89-400A-9FC9-189BB1D7AC2F}" v="96" dt="2022-06-10T15:41:00.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6036" autoAdjust="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9CBE9-328B-47F2-A325-BA813D18745B}" type="datetimeFigureOut">
              <a:rPr lang="en-US" smtClean="0"/>
              <a:t>6/13/2022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09AA2-3228-47E4-87AE-B9340C2A971B}" type="slidenum">
              <a:rPr lang="en-US" smtClean="0"/>
              <a:t>‹#›</a:t>
            </a:fld>
            <a:endParaRPr lang="en-US"/>
          </a:p>
        </p:txBody>
      </p:sp>
    </p:spTree>
    <p:extLst>
      <p:ext uri="{BB962C8B-B14F-4D97-AF65-F5344CB8AC3E}">
        <p14:creationId xmlns:p14="http://schemas.microsoft.com/office/powerpoint/2010/main" val="127572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inkedin.com/in/jhage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974F7-9CB3-4C4C-8A3D-8953C33F15A4}" type="slidenum">
              <a:rPr lang="en-US" smtClean="0"/>
              <a:t>1</a:t>
            </a:fld>
            <a:endParaRPr lang="en-US"/>
          </a:p>
        </p:txBody>
      </p:sp>
    </p:spTree>
    <p:extLst>
      <p:ext uri="{BB962C8B-B14F-4D97-AF65-F5344CB8AC3E}">
        <p14:creationId xmlns:p14="http://schemas.microsoft.com/office/powerpoint/2010/main" val="2012568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000000"/>
                </a:solidFill>
                <a:effectLst/>
                <a:latin typeface="EB Garamond" panose="00000500000000000000" pitchFamily="2" charset="0"/>
                <a:hlinkClick r:id="rId3"/>
              </a:rPr>
              <a:t>John Hagel</a:t>
            </a:r>
            <a:r>
              <a:rPr lang="en-US" b="0" i="1" dirty="0">
                <a:solidFill>
                  <a:srgbClr val="000000"/>
                </a:solidFill>
                <a:effectLst/>
                <a:latin typeface="EB Garamond" panose="00000500000000000000" pitchFamily="2" charset="0"/>
              </a:rPr>
              <a:t>, Author and Consultant who spent 40 years in Silicon Valley</a:t>
            </a:r>
            <a:endParaRPr lang="en-US" dirty="0"/>
          </a:p>
          <a:p>
            <a:endParaRPr lang="en-US" dirty="0"/>
          </a:p>
        </p:txBody>
      </p:sp>
      <p:sp>
        <p:nvSpPr>
          <p:cNvPr id="4" name="Slide Number Placeholder 3"/>
          <p:cNvSpPr>
            <a:spLocks noGrp="1"/>
          </p:cNvSpPr>
          <p:nvPr>
            <p:ph type="sldNum" sz="quarter" idx="5"/>
          </p:nvPr>
        </p:nvSpPr>
        <p:spPr/>
        <p:txBody>
          <a:bodyPr/>
          <a:lstStyle/>
          <a:p>
            <a:fld id="{95909AA2-3228-47E4-87AE-B9340C2A971B}" type="slidenum">
              <a:rPr lang="en-US" smtClean="0"/>
              <a:t>4</a:t>
            </a:fld>
            <a:endParaRPr lang="en-US"/>
          </a:p>
        </p:txBody>
      </p:sp>
    </p:spTree>
    <p:extLst>
      <p:ext uri="{BB962C8B-B14F-4D97-AF65-F5344CB8AC3E}">
        <p14:creationId xmlns:p14="http://schemas.microsoft.com/office/powerpoint/2010/main" val="218405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dirty="0"/>
              <a:t>A theme you may know from B&amp;B</a:t>
            </a:r>
          </a:p>
          <a:p>
            <a:pPr marL="171450" indent="-171450">
              <a:buFontTx/>
              <a:buChar char="-"/>
            </a:pPr>
            <a:r>
              <a:rPr lang="en-US" dirty="0"/>
              <a:t>This is the year our organization will come together as a community</a:t>
            </a:r>
          </a:p>
          <a:p>
            <a:pPr marL="171450" indent="-171450">
              <a:buFontTx/>
              <a:buChar char="-"/>
            </a:pPr>
            <a:r>
              <a:rPr lang="en-US" dirty="0"/>
              <a:t>More information about this shortly</a:t>
            </a:r>
          </a:p>
          <a:p>
            <a:pPr marL="171450" indent="-171450">
              <a:buFontTx/>
              <a:buChar char="-"/>
            </a:pPr>
            <a:r>
              <a:rPr lang="en-US" dirty="0"/>
              <a:t>New playbooks and peer to peer program to launch in March</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558FA8-D41C-4857-96FC-7B4A4D7760CE}"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65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dirty="0"/>
              <a:t>A theme you may know from B&amp;B</a:t>
            </a:r>
          </a:p>
          <a:p>
            <a:pPr marL="171450" indent="-171450">
              <a:buFontTx/>
              <a:buChar char="-"/>
            </a:pPr>
            <a:r>
              <a:rPr lang="en-US" dirty="0"/>
              <a:t>This is the year our organization will come together as a community</a:t>
            </a:r>
          </a:p>
          <a:p>
            <a:pPr marL="171450" indent="-171450">
              <a:buFontTx/>
              <a:buChar char="-"/>
            </a:pPr>
            <a:r>
              <a:rPr lang="en-US" dirty="0"/>
              <a:t>More information about this shortly</a:t>
            </a:r>
          </a:p>
          <a:p>
            <a:pPr marL="171450" indent="-171450">
              <a:buFontTx/>
              <a:buChar char="-"/>
            </a:pPr>
            <a:r>
              <a:rPr lang="en-US" dirty="0"/>
              <a:t>New playbooks and peer to peer program to launch in March</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558FA8-D41C-4857-96FC-7B4A4D7760CE}"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2821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dirty="0"/>
              <a:t>A theme you may know from B&amp;B</a:t>
            </a:r>
          </a:p>
          <a:p>
            <a:pPr marL="171450" indent="-171450">
              <a:buFontTx/>
              <a:buChar char="-"/>
            </a:pPr>
            <a:r>
              <a:rPr lang="en-US" dirty="0"/>
              <a:t>This is the year our organization will come together as a community</a:t>
            </a:r>
          </a:p>
          <a:p>
            <a:pPr marL="171450" indent="-171450">
              <a:buFontTx/>
              <a:buChar char="-"/>
            </a:pPr>
            <a:r>
              <a:rPr lang="en-US" dirty="0"/>
              <a:t>More information about this shortly</a:t>
            </a:r>
          </a:p>
          <a:p>
            <a:pPr marL="171450" indent="-171450">
              <a:buFontTx/>
              <a:buChar char="-"/>
            </a:pPr>
            <a:r>
              <a:rPr lang="en-US" dirty="0"/>
              <a:t>New playbooks and peer to peer program to launch in March</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558FA8-D41C-4857-96FC-7B4A4D7760CE}"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461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Calibri" panose="020F0502020204030204" pitchFamily="34" charset="0"/>
                <a:cs typeface="Calibri" panose="020F0502020204030204" pitchFamily="34" charset="0"/>
              </a:rPr>
              <a:t>Query Response-data on claim population i.e. volume of Medicare beneficiaries vs. non-Medicare-covered impacts potential conditional </a:t>
            </a:r>
            <a:endParaRPr lang="en-US" dirty="0"/>
          </a:p>
        </p:txBody>
      </p:sp>
      <p:sp>
        <p:nvSpPr>
          <p:cNvPr id="4" name="Slide Number Placeholder 3"/>
          <p:cNvSpPr>
            <a:spLocks noGrp="1"/>
          </p:cNvSpPr>
          <p:nvPr>
            <p:ph type="sldNum" sz="quarter" idx="5"/>
          </p:nvPr>
        </p:nvSpPr>
        <p:spPr/>
        <p:txBody>
          <a:bodyPr/>
          <a:lstStyle/>
          <a:p>
            <a:fld id="{95909AA2-3228-47E4-87AE-B9340C2A971B}" type="slidenum">
              <a:rPr lang="en-US" smtClean="0"/>
              <a:t>16</a:t>
            </a:fld>
            <a:endParaRPr lang="en-US"/>
          </a:p>
        </p:txBody>
      </p:sp>
    </p:spTree>
    <p:extLst>
      <p:ext uri="{BB962C8B-B14F-4D97-AF65-F5344CB8AC3E}">
        <p14:creationId xmlns:p14="http://schemas.microsoft.com/office/powerpoint/2010/main" val="208814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09AA2-3228-47E4-87AE-B9340C2A971B}" type="slidenum">
              <a:rPr lang="en-US" smtClean="0"/>
              <a:t>17</a:t>
            </a:fld>
            <a:endParaRPr lang="en-US"/>
          </a:p>
        </p:txBody>
      </p:sp>
    </p:spTree>
    <p:extLst>
      <p:ext uri="{BB962C8B-B14F-4D97-AF65-F5344CB8AC3E}">
        <p14:creationId xmlns:p14="http://schemas.microsoft.com/office/powerpoint/2010/main" val="92065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9EA538-B74E-41BE-8B03-32B2EE3D3F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65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9EA538-B74E-41BE-8B03-32B2EE3D3F26}" type="slidenum">
              <a:rPr lang="en-US" smtClean="0"/>
              <a:t>20</a:t>
            </a:fld>
            <a:endParaRPr lang="en-US" dirty="0"/>
          </a:p>
        </p:txBody>
      </p:sp>
    </p:spTree>
    <p:extLst>
      <p:ext uri="{BB962C8B-B14F-4D97-AF65-F5344CB8AC3E}">
        <p14:creationId xmlns:p14="http://schemas.microsoft.com/office/powerpoint/2010/main" val="1421251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94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umbered Agenda">
    <p:spTree>
      <p:nvGrpSpPr>
        <p:cNvPr id="1" name=""/>
        <p:cNvGrpSpPr/>
        <p:nvPr/>
      </p:nvGrpSpPr>
      <p:grpSpPr>
        <a:xfrm>
          <a:off x="0" y="0"/>
          <a:ext cx="0" cy="0"/>
          <a:chOff x="0" y="0"/>
          <a:chExt cx="0" cy="0"/>
        </a:xfrm>
      </p:grpSpPr>
      <p:sp>
        <p:nvSpPr>
          <p:cNvPr id="24" name="Text Placeholder 12"/>
          <p:cNvSpPr>
            <a:spLocks noGrp="1"/>
          </p:cNvSpPr>
          <p:nvPr>
            <p:ph type="body" sz="quarter" idx="24" hasCustomPrompt="1"/>
          </p:nvPr>
        </p:nvSpPr>
        <p:spPr>
          <a:xfrm>
            <a:off x="6924674" y="1476375"/>
            <a:ext cx="4810126" cy="238125"/>
          </a:xfrm>
        </p:spPr>
        <p:txBody>
          <a:bodyPr lIns="0" tIns="0" rIns="0" bIns="0">
            <a:noAutofit/>
          </a:bodyPr>
          <a:lstStyle>
            <a:lvl1pPr marL="0" indent="0" algn="l">
              <a:buFontTx/>
              <a:buNone/>
              <a:defRPr sz="1500" b="0" baseline="0">
                <a:solidFill>
                  <a:schemeClr val="tx1">
                    <a:lumMod val="75000"/>
                    <a:lumOff val="25000"/>
                  </a:schemeClr>
                </a:solidFill>
                <a:latin typeface="Merriweather" panose="02060503050406030704" pitchFamily="18"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p>
        </p:txBody>
      </p:sp>
      <p:sp>
        <p:nvSpPr>
          <p:cNvPr id="25" name="Text Placeholder 14"/>
          <p:cNvSpPr>
            <a:spLocks noGrp="1"/>
          </p:cNvSpPr>
          <p:nvPr>
            <p:ph type="body" sz="quarter" idx="25" hasCustomPrompt="1"/>
          </p:nvPr>
        </p:nvSpPr>
        <p:spPr>
          <a:xfrm>
            <a:off x="6924674" y="1714500"/>
            <a:ext cx="4810126" cy="1057275"/>
          </a:xfrm>
        </p:spPr>
        <p:txBody>
          <a:bodyPr lIns="0" tIns="0" rIns="457200" bIns="0">
            <a:normAutofit/>
          </a:bodyPr>
          <a:lstStyle>
            <a:lvl1pPr marL="0" indent="0" algn="l">
              <a:lnSpc>
                <a:spcPct val="175000"/>
              </a:lnSpc>
              <a:buFontTx/>
              <a:buNone/>
              <a:defRPr sz="11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27" name="Text Placeholder 12"/>
          <p:cNvSpPr>
            <a:spLocks noGrp="1"/>
          </p:cNvSpPr>
          <p:nvPr>
            <p:ph type="body" sz="quarter" idx="27" hasCustomPrompt="1"/>
          </p:nvPr>
        </p:nvSpPr>
        <p:spPr>
          <a:xfrm>
            <a:off x="6924674" y="3048000"/>
            <a:ext cx="4810126" cy="238125"/>
          </a:xfrm>
        </p:spPr>
        <p:txBody>
          <a:bodyPr lIns="0" tIns="0" rIns="0" bIns="0">
            <a:noAutofit/>
          </a:bodyPr>
          <a:lstStyle>
            <a:lvl1pPr marL="0" indent="0" algn="l">
              <a:buFontTx/>
              <a:buNone/>
              <a:defRPr sz="1500" b="0" baseline="0">
                <a:solidFill>
                  <a:schemeClr val="tx1">
                    <a:lumMod val="75000"/>
                    <a:lumOff val="25000"/>
                  </a:schemeClr>
                </a:solidFill>
                <a:latin typeface="Merriweather" panose="02060503050406030704" pitchFamily="18"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p>
        </p:txBody>
      </p:sp>
      <p:sp>
        <p:nvSpPr>
          <p:cNvPr id="28" name="Text Placeholder 14"/>
          <p:cNvSpPr>
            <a:spLocks noGrp="1"/>
          </p:cNvSpPr>
          <p:nvPr>
            <p:ph type="body" sz="quarter" idx="28" hasCustomPrompt="1"/>
          </p:nvPr>
        </p:nvSpPr>
        <p:spPr>
          <a:xfrm>
            <a:off x="6924674" y="3286125"/>
            <a:ext cx="4810126" cy="1057275"/>
          </a:xfrm>
        </p:spPr>
        <p:txBody>
          <a:bodyPr lIns="0" tIns="0" rIns="457200" bIns="0">
            <a:normAutofit/>
          </a:bodyPr>
          <a:lstStyle>
            <a:lvl1pPr marL="0" indent="0" algn="l">
              <a:lnSpc>
                <a:spcPct val="175000"/>
              </a:lnSpc>
              <a:buFontTx/>
              <a:buNone/>
              <a:defRPr sz="11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31" name="Text Placeholder 14"/>
          <p:cNvSpPr>
            <a:spLocks noGrp="1"/>
          </p:cNvSpPr>
          <p:nvPr>
            <p:ph type="body" sz="quarter" idx="31" hasCustomPrompt="1"/>
          </p:nvPr>
        </p:nvSpPr>
        <p:spPr>
          <a:xfrm>
            <a:off x="6924674" y="4829175"/>
            <a:ext cx="4810126" cy="1057275"/>
          </a:xfrm>
        </p:spPr>
        <p:txBody>
          <a:bodyPr lIns="0" tIns="0" rIns="457200" bIns="0">
            <a:normAutofit/>
          </a:bodyPr>
          <a:lstStyle>
            <a:lvl1pPr marL="0" indent="0" algn="l">
              <a:lnSpc>
                <a:spcPct val="175000"/>
              </a:lnSpc>
              <a:buFontTx/>
              <a:buNone/>
              <a:defRPr sz="11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34" name="Text Placeholder 12"/>
          <p:cNvSpPr>
            <a:spLocks noGrp="1"/>
          </p:cNvSpPr>
          <p:nvPr>
            <p:ph type="body" sz="quarter" idx="34" hasCustomPrompt="1"/>
          </p:nvPr>
        </p:nvSpPr>
        <p:spPr>
          <a:xfrm>
            <a:off x="6924674" y="4591050"/>
            <a:ext cx="4810126" cy="238125"/>
          </a:xfrm>
        </p:spPr>
        <p:txBody>
          <a:bodyPr lIns="0" tIns="0" rIns="0" bIns="0">
            <a:noAutofit/>
          </a:bodyPr>
          <a:lstStyle>
            <a:lvl1pPr marL="0" indent="0" algn="l">
              <a:buFontTx/>
              <a:buNone/>
              <a:defRPr sz="1500" b="0" baseline="0">
                <a:solidFill>
                  <a:schemeClr val="tx1">
                    <a:lumMod val="75000"/>
                    <a:lumOff val="25000"/>
                  </a:schemeClr>
                </a:solidFill>
                <a:latin typeface="Merriweather" panose="02060503050406030704" pitchFamily="18"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p>
        </p:txBody>
      </p:sp>
      <p:sp>
        <p:nvSpPr>
          <p:cNvPr id="32" name="Text Placeholder 12"/>
          <p:cNvSpPr>
            <a:spLocks noGrp="1"/>
          </p:cNvSpPr>
          <p:nvPr>
            <p:ph type="body" sz="quarter" idx="39" hasCustomPrompt="1"/>
          </p:nvPr>
        </p:nvSpPr>
        <p:spPr>
          <a:xfrm>
            <a:off x="1285875" y="1476375"/>
            <a:ext cx="4810126" cy="238125"/>
          </a:xfrm>
        </p:spPr>
        <p:txBody>
          <a:bodyPr lIns="0" tIns="0" rIns="0" bIns="0">
            <a:noAutofit/>
          </a:bodyPr>
          <a:lstStyle>
            <a:lvl1pPr marL="0" indent="0" algn="l">
              <a:buFontTx/>
              <a:buNone/>
              <a:defRPr sz="1500" b="0" baseline="0">
                <a:solidFill>
                  <a:schemeClr val="tx1">
                    <a:lumMod val="75000"/>
                    <a:lumOff val="25000"/>
                  </a:schemeClr>
                </a:solidFill>
                <a:latin typeface="Merriweather" panose="02060503050406030704" pitchFamily="18"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p>
        </p:txBody>
      </p:sp>
      <p:sp>
        <p:nvSpPr>
          <p:cNvPr id="33" name="Text Placeholder 14"/>
          <p:cNvSpPr>
            <a:spLocks noGrp="1"/>
          </p:cNvSpPr>
          <p:nvPr>
            <p:ph type="body" sz="quarter" idx="40" hasCustomPrompt="1"/>
          </p:nvPr>
        </p:nvSpPr>
        <p:spPr>
          <a:xfrm>
            <a:off x="1285875" y="1714500"/>
            <a:ext cx="4810126" cy="1057275"/>
          </a:xfrm>
        </p:spPr>
        <p:txBody>
          <a:bodyPr lIns="0" tIns="0" rIns="457200" bIns="0">
            <a:normAutofit/>
          </a:bodyPr>
          <a:lstStyle>
            <a:lvl1pPr marL="0" indent="0" algn="l">
              <a:lnSpc>
                <a:spcPct val="175000"/>
              </a:lnSpc>
              <a:buFontTx/>
              <a:buNone/>
              <a:defRPr sz="11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35" name="Text Placeholder 12"/>
          <p:cNvSpPr>
            <a:spLocks noGrp="1"/>
          </p:cNvSpPr>
          <p:nvPr>
            <p:ph type="body" sz="quarter" idx="41" hasCustomPrompt="1"/>
          </p:nvPr>
        </p:nvSpPr>
        <p:spPr>
          <a:xfrm>
            <a:off x="1285875" y="3048000"/>
            <a:ext cx="4810126" cy="238125"/>
          </a:xfrm>
        </p:spPr>
        <p:txBody>
          <a:bodyPr lIns="0" tIns="0" rIns="0" bIns="0">
            <a:noAutofit/>
          </a:bodyPr>
          <a:lstStyle>
            <a:lvl1pPr marL="0" indent="0" algn="l">
              <a:buFontTx/>
              <a:buNone/>
              <a:defRPr sz="1500" b="0" baseline="0">
                <a:solidFill>
                  <a:schemeClr val="tx1">
                    <a:lumMod val="75000"/>
                    <a:lumOff val="25000"/>
                  </a:schemeClr>
                </a:solidFill>
                <a:latin typeface="Merriweather" panose="02060503050406030704" pitchFamily="18"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p>
        </p:txBody>
      </p:sp>
      <p:sp>
        <p:nvSpPr>
          <p:cNvPr id="36" name="Text Placeholder 14"/>
          <p:cNvSpPr>
            <a:spLocks noGrp="1"/>
          </p:cNvSpPr>
          <p:nvPr>
            <p:ph type="body" sz="quarter" idx="42" hasCustomPrompt="1"/>
          </p:nvPr>
        </p:nvSpPr>
        <p:spPr>
          <a:xfrm>
            <a:off x="1285875" y="3286125"/>
            <a:ext cx="4810126" cy="1057275"/>
          </a:xfrm>
        </p:spPr>
        <p:txBody>
          <a:bodyPr lIns="0" tIns="0" rIns="457200" bIns="0">
            <a:normAutofit/>
          </a:bodyPr>
          <a:lstStyle>
            <a:lvl1pPr marL="0" indent="0" algn="l">
              <a:lnSpc>
                <a:spcPct val="175000"/>
              </a:lnSpc>
              <a:buFontTx/>
              <a:buNone/>
              <a:defRPr sz="11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37" name="Text Placeholder 14"/>
          <p:cNvSpPr>
            <a:spLocks noGrp="1"/>
          </p:cNvSpPr>
          <p:nvPr>
            <p:ph type="body" sz="quarter" idx="43" hasCustomPrompt="1"/>
          </p:nvPr>
        </p:nvSpPr>
        <p:spPr>
          <a:xfrm>
            <a:off x="1285875" y="4829175"/>
            <a:ext cx="4810126" cy="1057275"/>
          </a:xfrm>
        </p:spPr>
        <p:txBody>
          <a:bodyPr lIns="0" tIns="0" rIns="457200" bIns="0">
            <a:normAutofit/>
          </a:bodyPr>
          <a:lstStyle>
            <a:lvl1pPr marL="0" indent="0" algn="l">
              <a:lnSpc>
                <a:spcPct val="175000"/>
              </a:lnSpc>
              <a:buFontTx/>
              <a:buNone/>
              <a:defRPr sz="11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38" name="Text Placeholder 12"/>
          <p:cNvSpPr>
            <a:spLocks noGrp="1"/>
          </p:cNvSpPr>
          <p:nvPr>
            <p:ph type="body" sz="quarter" idx="44" hasCustomPrompt="1"/>
          </p:nvPr>
        </p:nvSpPr>
        <p:spPr>
          <a:xfrm>
            <a:off x="1285875" y="4591050"/>
            <a:ext cx="4810126" cy="238125"/>
          </a:xfrm>
        </p:spPr>
        <p:txBody>
          <a:bodyPr lIns="0" tIns="0" rIns="0" bIns="0">
            <a:noAutofit/>
          </a:bodyPr>
          <a:lstStyle>
            <a:lvl1pPr marL="0" indent="0" algn="l">
              <a:buFontTx/>
              <a:buNone/>
              <a:defRPr sz="1500" b="0" baseline="0">
                <a:solidFill>
                  <a:schemeClr val="tx1">
                    <a:lumMod val="75000"/>
                    <a:lumOff val="25000"/>
                  </a:schemeClr>
                </a:solidFill>
                <a:latin typeface="Merriweather" panose="02060503050406030704" pitchFamily="18"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p>
        </p:txBody>
      </p:sp>
    </p:spTree>
    <p:extLst>
      <p:ext uri="{BB962C8B-B14F-4D97-AF65-F5344CB8AC3E}">
        <p14:creationId xmlns:p14="http://schemas.microsoft.com/office/powerpoint/2010/main" val="200015061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536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Rectangle 10"/>
          <p:cNvSpPr/>
          <p:nvPr userDrawn="1"/>
        </p:nvSpPr>
        <p:spPr>
          <a:xfrm rot="10800000">
            <a:off x="0" y="6454588"/>
            <a:ext cx="12191997" cy="403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588" dirty="0"/>
          </a:p>
        </p:txBody>
      </p:sp>
    </p:spTree>
    <p:extLst>
      <p:ext uri="{BB962C8B-B14F-4D97-AF65-F5344CB8AC3E}">
        <p14:creationId xmlns:p14="http://schemas.microsoft.com/office/powerpoint/2010/main" val="796248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roducts &amp; Services White Boxes">
    <p:spTree>
      <p:nvGrpSpPr>
        <p:cNvPr id="1" name=""/>
        <p:cNvGrpSpPr/>
        <p:nvPr/>
      </p:nvGrpSpPr>
      <p:grpSpPr>
        <a:xfrm>
          <a:off x="0" y="0"/>
          <a:ext cx="0" cy="0"/>
          <a:chOff x="0" y="0"/>
          <a:chExt cx="0" cy="0"/>
        </a:xfrm>
      </p:grpSpPr>
      <p:sp>
        <p:nvSpPr>
          <p:cNvPr id="4" name="Rounded Rectangle 3"/>
          <p:cNvSpPr/>
          <p:nvPr userDrawn="1"/>
        </p:nvSpPr>
        <p:spPr>
          <a:xfrm>
            <a:off x="457200" y="1102113"/>
            <a:ext cx="2606040" cy="2105025"/>
          </a:xfrm>
          <a:prstGeom prst="roundRect">
            <a:avLst>
              <a:gd name="adj" fmla="val 360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12"/>
          <p:cNvSpPr>
            <a:spLocks noGrp="1"/>
          </p:cNvSpPr>
          <p:nvPr>
            <p:ph type="body" sz="quarter" idx="54" hasCustomPrompt="1"/>
          </p:nvPr>
        </p:nvSpPr>
        <p:spPr>
          <a:xfrm>
            <a:off x="457200" y="1850989"/>
            <a:ext cx="2606040" cy="257173"/>
          </a:xfrm>
        </p:spPr>
        <p:txBody>
          <a:bodyPr lIns="0" tIns="0" rIns="0" bIns="0">
            <a:noAutofit/>
          </a:bodyPr>
          <a:lstStyle>
            <a:lvl1pPr marL="0" indent="0" algn="ctr">
              <a:buFontTx/>
              <a:buNone/>
              <a:defRPr sz="1600" b="0" baseline="0">
                <a:solidFill>
                  <a:schemeClr val="tx1">
                    <a:lumMod val="75000"/>
                    <a:lumOff val="25000"/>
                  </a:schemeClr>
                </a:solidFill>
                <a:latin typeface="Varela Round" panose="02000000000000000000" pitchFamily="2"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p>
        </p:txBody>
      </p:sp>
      <p:sp>
        <p:nvSpPr>
          <p:cNvPr id="36" name="Text Placeholder 14"/>
          <p:cNvSpPr>
            <a:spLocks noGrp="1"/>
          </p:cNvSpPr>
          <p:nvPr>
            <p:ph type="body" sz="quarter" idx="55" hasCustomPrompt="1"/>
          </p:nvPr>
        </p:nvSpPr>
        <p:spPr>
          <a:xfrm>
            <a:off x="457200" y="2173676"/>
            <a:ext cx="2606040" cy="778612"/>
          </a:xfrm>
        </p:spPr>
        <p:txBody>
          <a:bodyPr lIns="274320" tIns="0" rIns="274320" bIns="0">
            <a:normAutofit/>
          </a:bodyPr>
          <a:lstStyle>
            <a:lvl1pPr marL="0" indent="0" algn="ctr">
              <a:lnSpc>
                <a:spcPct val="150000"/>
              </a:lnSpc>
              <a:buFontTx/>
              <a:buNone/>
              <a:defRPr sz="12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126" name="Rounded Rectangle 125"/>
          <p:cNvSpPr/>
          <p:nvPr userDrawn="1"/>
        </p:nvSpPr>
        <p:spPr>
          <a:xfrm>
            <a:off x="9128759" y="1102113"/>
            <a:ext cx="2606040" cy="2105025"/>
          </a:xfrm>
          <a:prstGeom prst="roundRect">
            <a:avLst>
              <a:gd name="adj" fmla="val 360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 Placeholder 12"/>
          <p:cNvSpPr>
            <a:spLocks noGrp="1"/>
          </p:cNvSpPr>
          <p:nvPr>
            <p:ph type="body" sz="quarter" idx="56" hasCustomPrompt="1"/>
          </p:nvPr>
        </p:nvSpPr>
        <p:spPr>
          <a:xfrm>
            <a:off x="9128759" y="1850989"/>
            <a:ext cx="2606040" cy="257173"/>
          </a:xfrm>
        </p:spPr>
        <p:txBody>
          <a:bodyPr lIns="0" tIns="0" rIns="0" bIns="0">
            <a:noAutofit/>
          </a:bodyPr>
          <a:lstStyle>
            <a:lvl1pPr marL="0" indent="0" algn="ctr">
              <a:buFontTx/>
              <a:buNone/>
              <a:defRPr sz="1600" b="0" baseline="0">
                <a:solidFill>
                  <a:schemeClr val="tx1">
                    <a:lumMod val="75000"/>
                    <a:lumOff val="25000"/>
                  </a:schemeClr>
                </a:solidFill>
                <a:latin typeface="Varela Round" panose="02000000000000000000" pitchFamily="2"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p>
        </p:txBody>
      </p:sp>
      <p:sp>
        <p:nvSpPr>
          <p:cNvPr id="128" name="Text Placeholder 14"/>
          <p:cNvSpPr>
            <a:spLocks noGrp="1"/>
          </p:cNvSpPr>
          <p:nvPr>
            <p:ph type="body" sz="quarter" idx="57" hasCustomPrompt="1"/>
          </p:nvPr>
        </p:nvSpPr>
        <p:spPr>
          <a:xfrm>
            <a:off x="9128759" y="2173676"/>
            <a:ext cx="2606040" cy="778612"/>
          </a:xfrm>
        </p:spPr>
        <p:txBody>
          <a:bodyPr lIns="274320" tIns="0" rIns="274320" bIns="0">
            <a:normAutofit/>
          </a:bodyPr>
          <a:lstStyle>
            <a:lvl1pPr marL="0" indent="0" algn="ctr">
              <a:lnSpc>
                <a:spcPct val="150000"/>
              </a:lnSpc>
              <a:buFontTx/>
              <a:buNone/>
              <a:defRPr sz="12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129" name="Rounded Rectangle 128"/>
          <p:cNvSpPr/>
          <p:nvPr userDrawn="1"/>
        </p:nvSpPr>
        <p:spPr>
          <a:xfrm>
            <a:off x="3356609" y="1102113"/>
            <a:ext cx="2606040" cy="2105025"/>
          </a:xfrm>
          <a:prstGeom prst="roundRect">
            <a:avLst>
              <a:gd name="adj" fmla="val 360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Placeholder 12"/>
          <p:cNvSpPr>
            <a:spLocks noGrp="1"/>
          </p:cNvSpPr>
          <p:nvPr>
            <p:ph type="body" sz="quarter" idx="58" hasCustomPrompt="1"/>
          </p:nvPr>
        </p:nvSpPr>
        <p:spPr>
          <a:xfrm>
            <a:off x="3356609" y="1850989"/>
            <a:ext cx="2606040" cy="257173"/>
          </a:xfrm>
        </p:spPr>
        <p:txBody>
          <a:bodyPr lIns="0" tIns="0" rIns="0" bIns="0">
            <a:noAutofit/>
          </a:bodyPr>
          <a:lstStyle>
            <a:lvl1pPr marL="0" indent="0" algn="ctr">
              <a:buFontTx/>
              <a:buNone/>
              <a:defRPr sz="1600" b="0" baseline="0">
                <a:solidFill>
                  <a:schemeClr val="tx1">
                    <a:lumMod val="75000"/>
                    <a:lumOff val="25000"/>
                  </a:schemeClr>
                </a:solidFill>
                <a:latin typeface="Varela Round" panose="02000000000000000000" pitchFamily="2"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p>
        </p:txBody>
      </p:sp>
      <p:sp>
        <p:nvSpPr>
          <p:cNvPr id="131" name="Text Placeholder 14"/>
          <p:cNvSpPr>
            <a:spLocks noGrp="1"/>
          </p:cNvSpPr>
          <p:nvPr>
            <p:ph type="body" sz="quarter" idx="59" hasCustomPrompt="1"/>
          </p:nvPr>
        </p:nvSpPr>
        <p:spPr>
          <a:xfrm>
            <a:off x="3356609" y="2173676"/>
            <a:ext cx="2606040" cy="778612"/>
          </a:xfrm>
        </p:spPr>
        <p:txBody>
          <a:bodyPr lIns="274320" tIns="0" rIns="274320" bIns="0">
            <a:normAutofit/>
          </a:bodyPr>
          <a:lstStyle>
            <a:lvl1pPr marL="0" indent="0" algn="ctr">
              <a:lnSpc>
                <a:spcPct val="150000"/>
              </a:lnSpc>
              <a:buFontTx/>
              <a:buNone/>
              <a:defRPr sz="12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132" name="Rounded Rectangle 131"/>
          <p:cNvSpPr/>
          <p:nvPr userDrawn="1"/>
        </p:nvSpPr>
        <p:spPr>
          <a:xfrm>
            <a:off x="6242684" y="1102113"/>
            <a:ext cx="2606040" cy="2105025"/>
          </a:xfrm>
          <a:prstGeom prst="roundRect">
            <a:avLst>
              <a:gd name="adj" fmla="val 360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 Placeholder 12"/>
          <p:cNvSpPr>
            <a:spLocks noGrp="1"/>
          </p:cNvSpPr>
          <p:nvPr>
            <p:ph type="body" sz="quarter" idx="60" hasCustomPrompt="1"/>
          </p:nvPr>
        </p:nvSpPr>
        <p:spPr>
          <a:xfrm>
            <a:off x="6242684" y="1850989"/>
            <a:ext cx="2606040" cy="257173"/>
          </a:xfrm>
        </p:spPr>
        <p:txBody>
          <a:bodyPr lIns="0" tIns="0" rIns="0" bIns="0">
            <a:noAutofit/>
          </a:bodyPr>
          <a:lstStyle>
            <a:lvl1pPr marL="0" indent="0" algn="ctr">
              <a:buFontTx/>
              <a:buNone/>
              <a:defRPr sz="1600" b="0" baseline="0">
                <a:solidFill>
                  <a:schemeClr val="tx1">
                    <a:lumMod val="75000"/>
                    <a:lumOff val="25000"/>
                  </a:schemeClr>
                </a:solidFill>
                <a:latin typeface="Varela Round" panose="02000000000000000000" pitchFamily="2"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p>
        </p:txBody>
      </p:sp>
      <p:sp>
        <p:nvSpPr>
          <p:cNvPr id="134" name="Text Placeholder 14"/>
          <p:cNvSpPr>
            <a:spLocks noGrp="1"/>
          </p:cNvSpPr>
          <p:nvPr>
            <p:ph type="body" sz="quarter" idx="61" hasCustomPrompt="1"/>
          </p:nvPr>
        </p:nvSpPr>
        <p:spPr>
          <a:xfrm>
            <a:off x="6242684" y="2173676"/>
            <a:ext cx="2606040" cy="778612"/>
          </a:xfrm>
        </p:spPr>
        <p:txBody>
          <a:bodyPr lIns="274320" tIns="0" rIns="274320" bIns="0">
            <a:normAutofit/>
          </a:bodyPr>
          <a:lstStyle>
            <a:lvl1pPr marL="0" indent="0" algn="ctr">
              <a:lnSpc>
                <a:spcPct val="150000"/>
              </a:lnSpc>
              <a:buFontTx/>
              <a:buNone/>
              <a:defRPr sz="12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135" name="Rounded Rectangle 134"/>
          <p:cNvSpPr/>
          <p:nvPr userDrawn="1"/>
        </p:nvSpPr>
        <p:spPr>
          <a:xfrm>
            <a:off x="457200" y="3492888"/>
            <a:ext cx="2606040" cy="2105025"/>
          </a:xfrm>
          <a:prstGeom prst="roundRect">
            <a:avLst>
              <a:gd name="adj" fmla="val 360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 Placeholder 12"/>
          <p:cNvSpPr>
            <a:spLocks noGrp="1"/>
          </p:cNvSpPr>
          <p:nvPr>
            <p:ph type="body" sz="quarter" idx="62" hasCustomPrompt="1"/>
          </p:nvPr>
        </p:nvSpPr>
        <p:spPr>
          <a:xfrm>
            <a:off x="457200" y="4241764"/>
            <a:ext cx="2606040" cy="257173"/>
          </a:xfrm>
        </p:spPr>
        <p:txBody>
          <a:bodyPr lIns="0" tIns="0" rIns="0" bIns="0">
            <a:noAutofit/>
          </a:bodyPr>
          <a:lstStyle>
            <a:lvl1pPr marL="0" indent="0" algn="ctr">
              <a:buFontTx/>
              <a:buNone/>
              <a:defRPr sz="1600" b="0" baseline="0">
                <a:solidFill>
                  <a:schemeClr val="tx1">
                    <a:lumMod val="75000"/>
                    <a:lumOff val="25000"/>
                  </a:schemeClr>
                </a:solidFill>
                <a:latin typeface="Varela Round" panose="02000000000000000000" pitchFamily="2"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p>
        </p:txBody>
      </p:sp>
      <p:sp>
        <p:nvSpPr>
          <p:cNvPr id="137" name="Text Placeholder 14"/>
          <p:cNvSpPr>
            <a:spLocks noGrp="1"/>
          </p:cNvSpPr>
          <p:nvPr>
            <p:ph type="body" sz="quarter" idx="63" hasCustomPrompt="1"/>
          </p:nvPr>
        </p:nvSpPr>
        <p:spPr>
          <a:xfrm>
            <a:off x="457200" y="4564451"/>
            <a:ext cx="2606040" cy="778612"/>
          </a:xfrm>
        </p:spPr>
        <p:txBody>
          <a:bodyPr lIns="274320" tIns="0" rIns="274320" bIns="0">
            <a:normAutofit/>
          </a:bodyPr>
          <a:lstStyle>
            <a:lvl1pPr marL="0" indent="0" algn="ctr">
              <a:lnSpc>
                <a:spcPct val="150000"/>
              </a:lnSpc>
              <a:buFontTx/>
              <a:buNone/>
              <a:defRPr sz="12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138" name="Rounded Rectangle 137"/>
          <p:cNvSpPr/>
          <p:nvPr userDrawn="1"/>
        </p:nvSpPr>
        <p:spPr>
          <a:xfrm>
            <a:off x="9128759" y="3492888"/>
            <a:ext cx="2606040" cy="2105025"/>
          </a:xfrm>
          <a:prstGeom prst="roundRect">
            <a:avLst>
              <a:gd name="adj" fmla="val 360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 Placeholder 12"/>
          <p:cNvSpPr>
            <a:spLocks noGrp="1"/>
          </p:cNvSpPr>
          <p:nvPr>
            <p:ph type="body" sz="quarter" idx="64" hasCustomPrompt="1"/>
          </p:nvPr>
        </p:nvSpPr>
        <p:spPr>
          <a:xfrm>
            <a:off x="9128759" y="4241764"/>
            <a:ext cx="2606040" cy="257173"/>
          </a:xfrm>
        </p:spPr>
        <p:txBody>
          <a:bodyPr lIns="0" tIns="0" rIns="0" bIns="0">
            <a:noAutofit/>
          </a:bodyPr>
          <a:lstStyle>
            <a:lvl1pPr marL="0" indent="0" algn="ctr">
              <a:buFontTx/>
              <a:buNone/>
              <a:defRPr sz="1600" b="0" baseline="0">
                <a:solidFill>
                  <a:schemeClr val="tx1">
                    <a:lumMod val="75000"/>
                    <a:lumOff val="25000"/>
                  </a:schemeClr>
                </a:solidFill>
                <a:latin typeface="Varela Round" panose="02000000000000000000" pitchFamily="2"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p>
        </p:txBody>
      </p:sp>
      <p:sp>
        <p:nvSpPr>
          <p:cNvPr id="140" name="Text Placeholder 14"/>
          <p:cNvSpPr>
            <a:spLocks noGrp="1"/>
          </p:cNvSpPr>
          <p:nvPr>
            <p:ph type="body" sz="quarter" idx="65" hasCustomPrompt="1"/>
          </p:nvPr>
        </p:nvSpPr>
        <p:spPr>
          <a:xfrm>
            <a:off x="9128759" y="4564451"/>
            <a:ext cx="2606040" cy="778612"/>
          </a:xfrm>
        </p:spPr>
        <p:txBody>
          <a:bodyPr lIns="274320" tIns="0" rIns="274320" bIns="0">
            <a:normAutofit/>
          </a:bodyPr>
          <a:lstStyle>
            <a:lvl1pPr marL="0" indent="0" algn="ctr">
              <a:lnSpc>
                <a:spcPct val="150000"/>
              </a:lnSpc>
              <a:buFontTx/>
              <a:buNone/>
              <a:defRPr sz="12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141" name="Rounded Rectangle 140"/>
          <p:cNvSpPr/>
          <p:nvPr userDrawn="1"/>
        </p:nvSpPr>
        <p:spPr>
          <a:xfrm>
            <a:off x="3356609" y="3492888"/>
            <a:ext cx="2606040" cy="2105025"/>
          </a:xfrm>
          <a:prstGeom prst="roundRect">
            <a:avLst>
              <a:gd name="adj" fmla="val 360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 Placeholder 12"/>
          <p:cNvSpPr>
            <a:spLocks noGrp="1"/>
          </p:cNvSpPr>
          <p:nvPr>
            <p:ph type="body" sz="quarter" idx="66" hasCustomPrompt="1"/>
          </p:nvPr>
        </p:nvSpPr>
        <p:spPr>
          <a:xfrm>
            <a:off x="3356609" y="4241764"/>
            <a:ext cx="2606040" cy="257173"/>
          </a:xfrm>
        </p:spPr>
        <p:txBody>
          <a:bodyPr lIns="0" tIns="0" rIns="0" bIns="0">
            <a:noAutofit/>
          </a:bodyPr>
          <a:lstStyle>
            <a:lvl1pPr marL="0" indent="0" algn="ctr">
              <a:buFontTx/>
              <a:buNone/>
              <a:defRPr sz="1600" b="0" baseline="0">
                <a:solidFill>
                  <a:schemeClr val="tx1">
                    <a:lumMod val="75000"/>
                    <a:lumOff val="25000"/>
                  </a:schemeClr>
                </a:solidFill>
                <a:latin typeface="Varela Round" panose="02000000000000000000" pitchFamily="2"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p>
        </p:txBody>
      </p:sp>
      <p:sp>
        <p:nvSpPr>
          <p:cNvPr id="143" name="Text Placeholder 14"/>
          <p:cNvSpPr>
            <a:spLocks noGrp="1"/>
          </p:cNvSpPr>
          <p:nvPr>
            <p:ph type="body" sz="quarter" idx="67" hasCustomPrompt="1"/>
          </p:nvPr>
        </p:nvSpPr>
        <p:spPr>
          <a:xfrm>
            <a:off x="3356609" y="4564451"/>
            <a:ext cx="2606040" cy="778612"/>
          </a:xfrm>
        </p:spPr>
        <p:txBody>
          <a:bodyPr lIns="274320" tIns="0" rIns="274320" bIns="0">
            <a:normAutofit/>
          </a:bodyPr>
          <a:lstStyle>
            <a:lvl1pPr marL="0" indent="0" algn="ctr">
              <a:lnSpc>
                <a:spcPct val="150000"/>
              </a:lnSpc>
              <a:buFontTx/>
              <a:buNone/>
              <a:defRPr sz="12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144" name="Rounded Rectangle 143"/>
          <p:cNvSpPr/>
          <p:nvPr userDrawn="1"/>
        </p:nvSpPr>
        <p:spPr>
          <a:xfrm>
            <a:off x="6242684" y="3492888"/>
            <a:ext cx="2606040" cy="2105025"/>
          </a:xfrm>
          <a:prstGeom prst="roundRect">
            <a:avLst>
              <a:gd name="adj" fmla="val 360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 Placeholder 12"/>
          <p:cNvSpPr>
            <a:spLocks noGrp="1"/>
          </p:cNvSpPr>
          <p:nvPr>
            <p:ph type="body" sz="quarter" idx="68" hasCustomPrompt="1"/>
          </p:nvPr>
        </p:nvSpPr>
        <p:spPr>
          <a:xfrm>
            <a:off x="6242684" y="4241764"/>
            <a:ext cx="2606040" cy="257173"/>
          </a:xfrm>
        </p:spPr>
        <p:txBody>
          <a:bodyPr lIns="0" tIns="0" rIns="0" bIns="0">
            <a:noAutofit/>
          </a:bodyPr>
          <a:lstStyle>
            <a:lvl1pPr marL="0" indent="0" algn="ctr">
              <a:buFontTx/>
              <a:buNone/>
              <a:defRPr sz="1600" b="0" baseline="0">
                <a:solidFill>
                  <a:schemeClr val="tx1">
                    <a:lumMod val="75000"/>
                    <a:lumOff val="25000"/>
                  </a:schemeClr>
                </a:solidFill>
                <a:latin typeface="Varela Round" panose="02000000000000000000" pitchFamily="2"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p>
        </p:txBody>
      </p:sp>
      <p:sp>
        <p:nvSpPr>
          <p:cNvPr id="146" name="Text Placeholder 14"/>
          <p:cNvSpPr>
            <a:spLocks noGrp="1"/>
          </p:cNvSpPr>
          <p:nvPr>
            <p:ph type="body" sz="quarter" idx="69" hasCustomPrompt="1"/>
          </p:nvPr>
        </p:nvSpPr>
        <p:spPr>
          <a:xfrm>
            <a:off x="6242684" y="4564451"/>
            <a:ext cx="2606040" cy="778612"/>
          </a:xfrm>
        </p:spPr>
        <p:txBody>
          <a:bodyPr lIns="274320" tIns="0" rIns="274320" bIns="0">
            <a:normAutofit/>
          </a:bodyPr>
          <a:lstStyle>
            <a:lvl1pPr marL="0" indent="0" algn="ctr">
              <a:lnSpc>
                <a:spcPct val="150000"/>
              </a:lnSpc>
              <a:buFontTx/>
              <a:buNone/>
              <a:defRPr sz="12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26" name="Rectangle 25">
            <a:extLst>
              <a:ext uri="{FF2B5EF4-FFF2-40B4-BE49-F238E27FC236}">
                <a16:creationId xmlns:a16="http://schemas.microsoft.com/office/drawing/2014/main" id="{33FE4F87-D57D-2D96-E0C0-3A0A327F88D9}"/>
              </a:ext>
            </a:extLst>
          </p:cNvPr>
          <p:cNvSpPr/>
          <p:nvPr userDrawn="1"/>
        </p:nvSpPr>
        <p:spPr>
          <a:xfrm>
            <a:off x="0" y="6200503"/>
            <a:ext cx="12192000" cy="657497"/>
          </a:xfrm>
          <a:prstGeom prst="rect">
            <a:avLst/>
          </a:prstGeom>
          <a:gradFill flip="none" rotWithShape="1">
            <a:gsLst>
              <a:gs pos="0">
                <a:srgbClr val="E5F3FB"/>
              </a:gs>
              <a:gs pos="51000">
                <a:srgbClr val="E7E9F5"/>
              </a:gs>
              <a:gs pos="100000">
                <a:srgbClr val="7A85C8"/>
              </a:gs>
            </a:gsLst>
            <a:lin ang="18900000" scaled="1"/>
            <a:tileRect/>
          </a:gradFill>
          <a:ln>
            <a:solidFill>
              <a:srgbClr val="E5F3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5F8DFF5-AAB5-1CC9-4EFC-828E73B6A02E}"/>
              </a:ext>
            </a:extLst>
          </p:cNvPr>
          <p:cNvSpPr/>
          <p:nvPr userDrawn="1"/>
        </p:nvSpPr>
        <p:spPr>
          <a:xfrm>
            <a:off x="11583581" y="6375362"/>
            <a:ext cx="503452" cy="307777"/>
          </a:xfrm>
          <a:prstGeom prst="rect">
            <a:avLst/>
          </a:prstGeom>
        </p:spPr>
        <p:txBody>
          <a:bodyPr wrap="square" anchor="ctr">
            <a:spAutoFit/>
          </a:bodyPr>
          <a:lstStyle/>
          <a:p>
            <a:pPr algn="r"/>
            <a:fld id="{8698D52F-A2D7-0E44-A22A-90D48455135F}" type="slidenum">
              <a:rPr lang="en-US" sz="1400">
                <a:solidFill>
                  <a:srgbClr val="192233"/>
                </a:solidFill>
                <a:latin typeface="Calibri" panose="020F0502020204030204" pitchFamily="34" charset="0"/>
                <a:cs typeface="Calibri" panose="020F0502020204030204" pitchFamily="34" charset="0"/>
              </a:rPr>
              <a:pPr algn="r"/>
              <a:t>‹#›</a:t>
            </a:fld>
            <a:endParaRPr lang="en-US" sz="1400" dirty="0">
              <a:solidFill>
                <a:srgbClr val="192233"/>
              </a:solidFill>
              <a:latin typeface="Calibri" panose="020F0502020204030204" pitchFamily="34" charset="0"/>
              <a:cs typeface="Calibri" panose="020F0502020204030204" pitchFamily="34" charset="0"/>
            </a:endParaRPr>
          </a:p>
        </p:txBody>
      </p:sp>
      <p:pic>
        <p:nvPicPr>
          <p:cNvPr id="28" name="Picture 27" descr="Icon&#10;&#10;Description automatically generated">
            <a:extLst>
              <a:ext uri="{FF2B5EF4-FFF2-40B4-BE49-F238E27FC236}">
                <a16:creationId xmlns:a16="http://schemas.microsoft.com/office/drawing/2014/main" id="{CED20D9F-11D1-4F46-69E6-42FA21C700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77" y="6343067"/>
            <a:ext cx="1471748" cy="389460"/>
          </a:xfrm>
          <a:prstGeom prst="rect">
            <a:avLst/>
          </a:prstGeom>
        </p:spPr>
      </p:pic>
    </p:spTree>
    <p:extLst>
      <p:ext uri="{BB962C8B-B14F-4D97-AF65-F5344CB8AC3E}">
        <p14:creationId xmlns:p14="http://schemas.microsoft.com/office/powerpoint/2010/main" val="185189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EDA40FE-25EC-4F3B-AFD0-21C347F85953}"/>
              </a:ext>
            </a:extLst>
          </p:cNvPr>
          <p:cNvSpPr>
            <a:spLocks noGrp="1"/>
          </p:cNvSpPr>
          <p:nvPr>
            <p:ph type="pic" sz="quarter" idx="43" hasCustomPrompt="1"/>
          </p:nvPr>
        </p:nvSpPr>
        <p:spPr>
          <a:xfrm>
            <a:off x="769399" y="-1"/>
            <a:ext cx="6881081" cy="6871547"/>
          </a:xfrm>
          <a:custGeom>
            <a:avLst/>
            <a:gdLst>
              <a:gd name="connsiteX0" fmla="*/ 0 w 6858000"/>
              <a:gd name="connsiteY0" fmla="*/ 0 h 6848498"/>
              <a:gd name="connsiteX1" fmla="*/ 3429000 w 6858000"/>
              <a:gd name="connsiteY1" fmla="*/ 0 h 6848498"/>
              <a:gd name="connsiteX2" fmla="*/ 6858000 w 6858000"/>
              <a:gd name="connsiteY2" fmla="*/ 3429000 h 6848498"/>
              <a:gd name="connsiteX3" fmla="*/ 3438502 w 6858000"/>
              <a:gd name="connsiteY3" fmla="*/ 6848498 h 6848498"/>
              <a:gd name="connsiteX4" fmla="*/ 9502 w 6858000"/>
              <a:gd name="connsiteY4" fmla="*/ 6848498 h 6848498"/>
              <a:gd name="connsiteX5" fmla="*/ 3429000 w 6858000"/>
              <a:gd name="connsiteY5" fmla="*/ 3429000 h 684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6848498">
                <a:moveTo>
                  <a:pt x="0" y="0"/>
                </a:moveTo>
                <a:lnTo>
                  <a:pt x="3429000" y="0"/>
                </a:lnTo>
                <a:lnTo>
                  <a:pt x="6858000" y="3429000"/>
                </a:lnTo>
                <a:lnTo>
                  <a:pt x="3438502" y="6848498"/>
                </a:lnTo>
                <a:lnTo>
                  <a:pt x="9502" y="6848498"/>
                </a:lnTo>
                <a:lnTo>
                  <a:pt x="3429000" y="3429000"/>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0" name="Picture Placeholder 9">
            <a:extLst>
              <a:ext uri="{FF2B5EF4-FFF2-40B4-BE49-F238E27FC236}">
                <a16:creationId xmlns:a16="http://schemas.microsoft.com/office/drawing/2014/main" id="{3B18C6E2-188D-48FE-BE1D-63F8CBBE66EE}"/>
              </a:ext>
            </a:extLst>
          </p:cNvPr>
          <p:cNvSpPr>
            <a:spLocks noGrp="1"/>
          </p:cNvSpPr>
          <p:nvPr>
            <p:ph type="pic" sz="quarter" idx="44" hasCustomPrompt="1"/>
          </p:nvPr>
        </p:nvSpPr>
        <p:spPr>
          <a:xfrm>
            <a:off x="-5528" y="0"/>
            <a:ext cx="3990210" cy="6858000"/>
          </a:xfrm>
          <a:custGeom>
            <a:avLst/>
            <a:gdLst>
              <a:gd name="connsiteX0" fmla="*/ 0 w 3984681"/>
              <a:gd name="connsiteY0" fmla="*/ 0 h 6848498"/>
              <a:gd name="connsiteX1" fmla="*/ 555684 w 3984681"/>
              <a:gd name="connsiteY1" fmla="*/ 0 h 6848498"/>
              <a:gd name="connsiteX2" fmla="*/ 3984681 w 3984681"/>
              <a:gd name="connsiteY2" fmla="*/ 3428997 h 6848498"/>
              <a:gd name="connsiteX3" fmla="*/ 565179 w 3984681"/>
              <a:gd name="connsiteY3" fmla="*/ 6848498 h 6848498"/>
              <a:gd name="connsiteX4" fmla="*/ 0 w 3984681"/>
              <a:gd name="connsiteY4" fmla="*/ 6848498 h 684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681" h="6848498">
                <a:moveTo>
                  <a:pt x="0" y="0"/>
                </a:moveTo>
                <a:lnTo>
                  <a:pt x="555684" y="0"/>
                </a:lnTo>
                <a:lnTo>
                  <a:pt x="3984681" y="3428997"/>
                </a:lnTo>
                <a:lnTo>
                  <a:pt x="565179" y="6848498"/>
                </a:lnTo>
                <a:lnTo>
                  <a:pt x="0" y="6848498"/>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22966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
        <p:nvSpPr>
          <p:cNvPr id="5" name="Rectangle 4">
            <a:extLst>
              <a:ext uri="{FF2B5EF4-FFF2-40B4-BE49-F238E27FC236}">
                <a16:creationId xmlns:a16="http://schemas.microsoft.com/office/drawing/2014/main" id="{A7186909-399B-47C9-B3CB-3CAB73846DA6}"/>
              </a:ext>
            </a:extLst>
          </p:cNvPr>
          <p:cNvSpPr/>
          <p:nvPr userDrawn="1"/>
        </p:nvSpPr>
        <p:spPr>
          <a:xfrm>
            <a:off x="0" y="6200503"/>
            <a:ext cx="12192000" cy="657497"/>
          </a:xfrm>
          <a:prstGeom prst="rect">
            <a:avLst/>
          </a:prstGeom>
          <a:gradFill flip="none" rotWithShape="1">
            <a:gsLst>
              <a:gs pos="0">
                <a:srgbClr val="E5F3FB"/>
              </a:gs>
              <a:gs pos="51000">
                <a:srgbClr val="E7E9F5"/>
              </a:gs>
              <a:gs pos="100000">
                <a:srgbClr val="7A85C8"/>
              </a:gs>
            </a:gsLst>
            <a:lin ang="18900000" scaled="1"/>
            <a:tileRect/>
          </a:gradFill>
          <a:ln>
            <a:solidFill>
              <a:srgbClr val="E5F3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58808A8-89A7-46E7-B236-09CDA1FF571C}"/>
              </a:ext>
            </a:extLst>
          </p:cNvPr>
          <p:cNvSpPr/>
          <p:nvPr userDrawn="1"/>
        </p:nvSpPr>
        <p:spPr>
          <a:xfrm>
            <a:off x="11583581" y="6375362"/>
            <a:ext cx="503452" cy="307777"/>
          </a:xfrm>
          <a:prstGeom prst="rect">
            <a:avLst/>
          </a:prstGeom>
        </p:spPr>
        <p:txBody>
          <a:bodyPr wrap="square" anchor="ctr">
            <a:spAutoFit/>
          </a:bodyPr>
          <a:lstStyle/>
          <a:p>
            <a:pPr algn="r"/>
            <a:fld id="{8698D52F-A2D7-0E44-A22A-90D48455135F}" type="slidenum">
              <a:rPr lang="en-US" sz="1400">
                <a:solidFill>
                  <a:srgbClr val="192233"/>
                </a:solidFill>
                <a:latin typeface="Calibri" panose="020F0502020204030204" pitchFamily="34" charset="0"/>
                <a:cs typeface="Calibri" panose="020F0502020204030204" pitchFamily="34" charset="0"/>
              </a:rPr>
              <a:pPr algn="r"/>
              <a:t>‹#›</a:t>
            </a:fld>
            <a:endParaRPr lang="en-US" sz="1400" dirty="0">
              <a:solidFill>
                <a:srgbClr val="192233"/>
              </a:solidFill>
              <a:latin typeface="Calibri" panose="020F0502020204030204" pitchFamily="34" charset="0"/>
              <a:cs typeface="Calibri" panose="020F0502020204030204" pitchFamily="34" charset="0"/>
            </a:endParaRPr>
          </a:p>
        </p:txBody>
      </p:sp>
      <p:pic>
        <p:nvPicPr>
          <p:cNvPr id="7" name="Picture 6" descr="Icon&#10;&#10;Description automatically generated">
            <a:extLst>
              <a:ext uri="{FF2B5EF4-FFF2-40B4-BE49-F238E27FC236}">
                <a16:creationId xmlns:a16="http://schemas.microsoft.com/office/drawing/2014/main" id="{6D2C8446-662D-4DC9-AA58-371DA7832D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77" y="6343067"/>
            <a:ext cx="1471748" cy="389460"/>
          </a:xfrm>
          <a:prstGeom prst="rect">
            <a:avLst/>
          </a:prstGeom>
        </p:spPr>
      </p:pic>
    </p:spTree>
    <p:extLst>
      <p:ext uri="{BB962C8B-B14F-4D97-AF65-F5344CB8AC3E}">
        <p14:creationId xmlns:p14="http://schemas.microsoft.com/office/powerpoint/2010/main" val="110565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877C951-92D8-49E8-B639-71AC38F20A97}"/>
              </a:ext>
            </a:extLst>
          </p:cNvPr>
          <p:cNvSpPr/>
          <p:nvPr userDrawn="1"/>
        </p:nvSpPr>
        <p:spPr>
          <a:xfrm>
            <a:off x="0" y="6200503"/>
            <a:ext cx="12192000" cy="657497"/>
          </a:xfrm>
          <a:prstGeom prst="rect">
            <a:avLst/>
          </a:prstGeom>
          <a:gradFill flip="none" rotWithShape="1">
            <a:gsLst>
              <a:gs pos="0">
                <a:srgbClr val="E5F3FB"/>
              </a:gs>
              <a:gs pos="51000">
                <a:srgbClr val="E7E9F5"/>
              </a:gs>
              <a:gs pos="100000">
                <a:srgbClr val="7A85C8"/>
              </a:gs>
            </a:gsLst>
            <a:lin ang="18900000" scaled="1"/>
            <a:tileRect/>
          </a:gradFill>
          <a:ln>
            <a:solidFill>
              <a:srgbClr val="E5F3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4CC9F0-23C9-4A57-B8E8-EFBD27AA3DD6}"/>
              </a:ext>
            </a:extLst>
          </p:cNvPr>
          <p:cNvSpPr/>
          <p:nvPr userDrawn="1"/>
        </p:nvSpPr>
        <p:spPr>
          <a:xfrm>
            <a:off x="11583581" y="6375362"/>
            <a:ext cx="503452" cy="307777"/>
          </a:xfrm>
          <a:prstGeom prst="rect">
            <a:avLst/>
          </a:prstGeom>
        </p:spPr>
        <p:txBody>
          <a:bodyPr wrap="square" anchor="ctr">
            <a:spAutoFit/>
          </a:bodyPr>
          <a:lstStyle/>
          <a:p>
            <a:pPr algn="r"/>
            <a:fld id="{8698D52F-A2D7-0E44-A22A-90D48455135F}" type="slidenum">
              <a:rPr lang="en-US" sz="1400">
                <a:solidFill>
                  <a:srgbClr val="192233"/>
                </a:solidFill>
                <a:latin typeface="Calibri" panose="020F0502020204030204" pitchFamily="34" charset="0"/>
                <a:cs typeface="Calibri" panose="020F0502020204030204" pitchFamily="34" charset="0"/>
              </a:rPr>
              <a:pPr algn="r"/>
              <a:t>‹#›</a:t>
            </a:fld>
            <a:endParaRPr lang="en-US" sz="1400" dirty="0">
              <a:solidFill>
                <a:srgbClr val="192233"/>
              </a:solidFill>
              <a:latin typeface="Calibri" panose="020F0502020204030204" pitchFamily="34" charset="0"/>
              <a:cs typeface="Calibri" panose="020F0502020204030204" pitchFamily="34" charset="0"/>
            </a:endParaRPr>
          </a:p>
        </p:txBody>
      </p:sp>
      <p:pic>
        <p:nvPicPr>
          <p:cNvPr id="4" name="Picture 3" descr="Icon&#10;&#10;Description automatically generated">
            <a:extLst>
              <a:ext uri="{FF2B5EF4-FFF2-40B4-BE49-F238E27FC236}">
                <a16:creationId xmlns:a16="http://schemas.microsoft.com/office/drawing/2014/main" id="{24734ADE-9A30-49C0-8FC3-CC526CDCCD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77" y="6343067"/>
            <a:ext cx="1471748" cy="389460"/>
          </a:xfrm>
          <a:prstGeom prst="rect">
            <a:avLst/>
          </a:prstGeom>
        </p:spPr>
      </p:pic>
    </p:spTree>
    <p:extLst>
      <p:ext uri="{BB962C8B-B14F-4D97-AF65-F5344CB8AC3E}">
        <p14:creationId xmlns:p14="http://schemas.microsoft.com/office/powerpoint/2010/main" val="118542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EDA40FE-25EC-4F3B-AFD0-21C347F85953}"/>
              </a:ext>
            </a:extLst>
          </p:cNvPr>
          <p:cNvSpPr>
            <a:spLocks noGrp="1"/>
          </p:cNvSpPr>
          <p:nvPr>
            <p:ph type="pic" sz="quarter" idx="43" hasCustomPrompt="1"/>
          </p:nvPr>
        </p:nvSpPr>
        <p:spPr>
          <a:xfrm>
            <a:off x="769399" y="-1"/>
            <a:ext cx="6881081" cy="6871547"/>
          </a:xfrm>
          <a:custGeom>
            <a:avLst/>
            <a:gdLst>
              <a:gd name="connsiteX0" fmla="*/ 0 w 6858000"/>
              <a:gd name="connsiteY0" fmla="*/ 0 h 6848498"/>
              <a:gd name="connsiteX1" fmla="*/ 3429000 w 6858000"/>
              <a:gd name="connsiteY1" fmla="*/ 0 h 6848498"/>
              <a:gd name="connsiteX2" fmla="*/ 6858000 w 6858000"/>
              <a:gd name="connsiteY2" fmla="*/ 3429000 h 6848498"/>
              <a:gd name="connsiteX3" fmla="*/ 3438502 w 6858000"/>
              <a:gd name="connsiteY3" fmla="*/ 6848498 h 6848498"/>
              <a:gd name="connsiteX4" fmla="*/ 9502 w 6858000"/>
              <a:gd name="connsiteY4" fmla="*/ 6848498 h 6848498"/>
              <a:gd name="connsiteX5" fmla="*/ 3429000 w 6858000"/>
              <a:gd name="connsiteY5" fmla="*/ 3429000 h 684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6848498">
                <a:moveTo>
                  <a:pt x="0" y="0"/>
                </a:moveTo>
                <a:lnTo>
                  <a:pt x="3429000" y="0"/>
                </a:lnTo>
                <a:lnTo>
                  <a:pt x="6858000" y="3429000"/>
                </a:lnTo>
                <a:lnTo>
                  <a:pt x="3438502" y="6848498"/>
                </a:lnTo>
                <a:lnTo>
                  <a:pt x="9502" y="6848498"/>
                </a:lnTo>
                <a:lnTo>
                  <a:pt x="3429000" y="3429000"/>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0" name="Picture Placeholder 9">
            <a:extLst>
              <a:ext uri="{FF2B5EF4-FFF2-40B4-BE49-F238E27FC236}">
                <a16:creationId xmlns:a16="http://schemas.microsoft.com/office/drawing/2014/main" id="{3B18C6E2-188D-48FE-BE1D-63F8CBBE66EE}"/>
              </a:ext>
            </a:extLst>
          </p:cNvPr>
          <p:cNvSpPr>
            <a:spLocks noGrp="1"/>
          </p:cNvSpPr>
          <p:nvPr>
            <p:ph type="pic" sz="quarter" idx="44" hasCustomPrompt="1"/>
          </p:nvPr>
        </p:nvSpPr>
        <p:spPr>
          <a:xfrm>
            <a:off x="-5528" y="0"/>
            <a:ext cx="3990210" cy="6858000"/>
          </a:xfrm>
          <a:custGeom>
            <a:avLst/>
            <a:gdLst>
              <a:gd name="connsiteX0" fmla="*/ 0 w 3984681"/>
              <a:gd name="connsiteY0" fmla="*/ 0 h 6848498"/>
              <a:gd name="connsiteX1" fmla="*/ 555684 w 3984681"/>
              <a:gd name="connsiteY1" fmla="*/ 0 h 6848498"/>
              <a:gd name="connsiteX2" fmla="*/ 3984681 w 3984681"/>
              <a:gd name="connsiteY2" fmla="*/ 3428997 h 6848498"/>
              <a:gd name="connsiteX3" fmla="*/ 565179 w 3984681"/>
              <a:gd name="connsiteY3" fmla="*/ 6848498 h 6848498"/>
              <a:gd name="connsiteX4" fmla="*/ 0 w 3984681"/>
              <a:gd name="connsiteY4" fmla="*/ 6848498 h 684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681" h="6848498">
                <a:moveTo>
                  <a:pt x="0" y="0"/>
                </a:moveTo>
                <a:lnTo>
                  <a:pt x="555684" y="0"/>
                </a:lnTo>
                <a:lnTo>
                  <a:pt x="3984681" y="3428997"/>
                </a:lnTo>
                <a:lnTo>
                  <a:pt x="565179" y="6848498"/>
                </a:lnTo>
                <a:lnTo>
                  <a:pt x="0" y="6848498"/>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5989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877C951-92D8-49E8-B639-71AC38F20A97}"/>
              </a:ext>
            </a:extLst>
          </p:cNvPr>
          <p:cNvSpPr/>
          <p:nvPr userDrawn="1"/>
        </p:nvSpPr>
        <p:spPr>
          <a:xfrm>
            <a:off x="0" y="6200503"/>
            <a:ext cx="12192000" cy="657497"/>
          </a:xfrm>
          <a:prstGeom prst="rect">
            <a:avLst/>
          </a:prstGeom>
          <a:gradFill flip="none" rotWithShape="1">
            <a:gsLst>
              <a:gs pos="0">
                <a:srgbClr val="E5F3FB"/>
              </a:gs>
              <a:gs pos="51000">
                <a:srgbClr val="E7E9F5"/>
              </a:gs>
              <a:gs pos="100000">
                <a:srgbClr val="7A85C8"/>
              </a:gs>
            </a:gsLst>
            <a:lin ang="18900000" scaled="1"/>
            <a:tileRect/>
          </a:gradFill>
          <a:ln>
            <a:solidFill>
              <a:srgbClr val="E5F3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4CC9F0-23C9-4A57-B8E8-EFBD27AA3DD6}"/>
              </a:ext>
            </a:extLst>
          </p:cNvPr>
          <p:cNvSpPr/>
          <p:nvPr userDrawn="1"/>
        </p:nvSpPr>
        <p:spPr>
          <a:xfrm>
            <a:off x="11583581" y="6375362"/>
            <a:ext cx="503452" cy="307777"/>
          </a:xfrm>
          <a:prstGeom prst="rect">
            <a:avLst/>
          </a:prstGeom>
        </p:spPr>
        <p:txBody>
          <a:bodyPr wrap="square" anchor="ctr">
            <a:spAutoFit/>
          </a:bodyPr>
          <a:lstStyle/>
          <a:p>
            <a:pPr algn="r"/>
            <a:fld id="{8698D52F-A2D7-0E44-A22A-90D48455135F}" type="slidenum">
              <a:rPr lang="en-US" sz="1400">
                <a:solidFill>
                  <a:srgbClr val="192233"/>
                </a:solidFill>
                <a:latin typeface="Calibri" panose="020F0502020204030204" pitchFamily="34" charset="0"/>
                <a:cs typeface="Calibri" panose="020F0502020204030204" pitchFamily="34" charset="0"/>
              </a:rPr>
              <a:pPr algn="r"/>
              <a:t>‹#›</a:t>
            </a:fld>
            <a:endParaRPr lang="en-US" sz="1400" dirty="0">
              <a:solidFill>
                <a:srgbClr val="192233"/>
              </a:solidFill>
              <a:latin typeface="Calibri" panose="020F0502020204030204" pitchFamily="34" charset="0"/>
              <a:cs typeface="Calibri" panose="020F0502020204030204" pitchFamily="34" charset="0"/>
            </a:endParaRPr>
          </a:p>
        </p:txBody>
      </p:sp>
      <p:pic>
        <p:nvPicPr>
          <p:cNvPr id="4" name="Picture 3" descr="Icon&#10;&#10;Description automatically generated">
            <a:extLst>
              <a:ext uri="{FF2B5EF4-FFF2-40B4-BE49-F238E27FC236}">
                <a16:creationId xmlns:a16="http://schemas.microsoft.com/office/drawing/2014/main" id="{24734ADE-9A30-49C0-8FC3-CC526CDCCD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77" y="6343067"/>
            <a:ext cx="1471748" cy="389460"/>
          </a:xfrm>
          <a:prstGeom prst="rect">
            <a:avLst/>
          </a:prstGeom>
        </p:spPr>
      </p:pic>
    </p:spTree>
    <p:extLst>
      <p:ext uri="{BB962C8B-B14F-4D97-AF65-F5344CB8AC3E}">
        <p14:creationId xmlns:p14="http://schemas.microsoft.com/office/powerpoint/2010/main" val="3573000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212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hasCustomPrompt="1"/>
          </p:nvPr>
        </p:nvSpPr>
        <p:spPr>
          <a:xfrm>
            <a:off x="0" y="0"/>
            <a:ext cx="6096000" cy="6858000"/>
          </a:xfrm>
        </p:spPr>
        <p:txBody>
          <a:bodyPr/>
          <a:lstStyle>
            <a:lvl1pPr marL="0" indent="0">
              <a:buNone/>
              <a:defRPr/>
            </a:lvl1pPr>
          </a:lstStyle>
          <a:p>
            <a:r>
              <a:rPr lang="en-US" dirty="0"/>
              <a:t>Add Picture</a:t>
            </a:r>
          </a:p>
        </p:txBody>
      </p:sp>
      <p:sp>
        <p:nvSpPr>
          <p:cNvPr id="10" name="Text Placeholder 12"/>
          <p:cNvSpPr>
            <a:spLocks noGrp="1"/>
          </p:cNvSpPr>
          <p:nvPr>
            <p:ph type="body" sz="quarter" idx="24" hasCustomPrompt="1"/>
          </p:nvPr>
        </p:nvSpPr>
        <p:spPr>
          <a:xfrm>
            <a:off x="7229475" y="2000250"/>
            <a:ext cx="2971800" cy="1133475"/>
          </a:xfrm>
        </p:spPr>
        <p:txBody>
          <a:bodyPr>
            <a:noAutofit/>
          </a:bodyPr>
          <a:lstStyle>
            <a:lvl1pPr marL="0" indent="0" algn="l">
              <a:buFontTx/>
              <a:buNone/>
              <a:defRPr sz="1400" b="0" baseline="0">
                <a:solidFill>
                  <a:srgbClr val="898D92"/>
                </a:solidFill>
                <a:latin typeface="+mj-lt"/>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Address Information</a:t>
            </a:r>
          </a:p>
        </p:txBody>
      </p:sp>
      <p:sp>
        <p:nvSpPr>
          <p:cNvPr id="12" name="Text Placeholder 16"/>
          <p:cNvSpPr>
            <a:spLocks noGrp="1"/>
          </p:cNvSpPr>
          <p:nvPr>
            <p:ph type="body" sz="quarter" idx="26" hasCustomPrompt="1"/>
          </p:nvPr>
        </p:nvSpPr>
        <p:spPr>
          <a:xfrm>
            <a:off x="6753225" y="2000250"/>
            <a:ext cx="476249" cy="438150"/>
          </a:xfrm>
        </p:spPr>
        <p:txBody>
          <a:bodyPr>
            <a:normAutofit/>
          </a:bodyPr>
          <a:lstStyle>
            <a:lvl1pPr marL="0" indent="0" algn="ctr">
              <a:buFontTx/>
              <a:buNone/>
              <a:defRPr sz="2400">
                <a:solidFill>
                  <a:srgbClr val="4CBA70"/>
                </a:solidFill>
                <a:latin typeface="FontAwesome"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a:t>
            </a:r>
          </a:p>
        </p:txBody>
      </p:sp>
      <p:sp>
        <p:nvSpPr>
          <p:cNvPr id="13" name="Text Placeholder 12"/>
          <p:cNvSpPr>
            <a:spLocks noGrp="1"/>
          </p:cNvSpPr>
          <p:nvPr>
            <p:ph type="body" sz="quarter" idx="27" hasCustomPrompt="1"/>
          </p:nvPr>
        </p:nvSpPr>
        <p:spPr>
          <a:xfrm>
            <a:off x="7229475" y="3381375"/>
            <a:ext cx="2971800" cy="1524000"/>
          </a:xfrm>
        </p:spPr>
        <p:txBody>
          <a:bodyPr>
            <a:noAutofit/>
          </a:bodyPr>
          <a:lstStyle>
            <a:lvl1pPr marL="0" indent="0" algn="l">
              <a:buFontTx/>
              <a:buNone/>
              <a:defRPr sz="1400" b="0" baseline="0">
                <a:solidFill>
                  <a:srgbClr val="898D92"/>
                </a:solidFill>
                <a:latin typeface="+mj-lt"/>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Social Media Information</a:t>
            </a:r>
          </a:p>
        </p:txBody>
      </p:sp>
      <p:sp>
        <p:nvSpPr>
          <p:cNvPr id="14" name="Text Placeholder 16"/>
          <p:cNvSpPr>
            <a:spLocks noGrp="1"/>
          </p:cNvSpPr>
          <p:nvPr>
            <p:ph type="body" sz="quarter" idx="28" hasCustomPrompt="1"/>
          </p:nvPr>
        </p:nvSpPr>
        <p:spPr>
          <a:xfrm>
            <a:off x="6753225" y="3381375"/>
            <a:ext cx="476249" cy="438150"/>
          </a:xfrm>
        </p:spPr>
        <p:txBody>
          <a:bodyPr>
            <a:normAutofit/>
          </a:bodyPr>
          <a:lstStyle>
            <a:lvl1pPr marL="0" indent="0" algn="ctr">
              <a:buFontTx/>
              <a:buNone/>
              <a:defRPr sz="2400">
                <a:solidFill>
                  <a:srgbClr val="3B98D3"/>
                </a:solidFill>
                <a:latin typeface="FontAwesome"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a:t>
            </a:r>
          </a:p>
        </p:txBody>
      </p:sp>
      <p:sp>
        <p:nvSpPr>
          <p:cNvPr id="16" name="Text Placeholder 12"/>
          <p:cNvSpPr>
            <a:spLocks noGrp="1"/>
          </p:cNvSpPr>
          <p:nvPr>
            <p:ph type="body" sz="quarter" idx="29" hasCustomPrompt="1"/>
          </p:nvPr>
        </p:nvSpPr>
        <p:spPr>
          <a:xfrm>
            <a:off x="7229475" y="5124450"/>
            <a:ext cx="2971800" cy="323850"/>
          </a:xfrm>
        </p:spPr>
        <p:txBody>
          <a:bodyPr>
            <a:noAutofit/>
          </a:bodyPr>
          <a:lstStyle>
            <a:lvl1pPr marL="0" indent="0" algn="l">
              <a:buFontTx/>
              <a:buNone/>
              <a:defRPr sz="1400" b="0" baseline="0">
                <a:solidFill>
                  <a:srgbClr val="898D92"/>
                </a:solidFill>
                <a:latin typeface="+mj-lt"/>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Email Address</a:t>
            </a:r>
          </a:p>
        </p:txBody>
      </p:sp>
      <p:sp>
        <p:nvSpPr>
          <p:cNvPr id="17" name="Text Placeholder 16"/>
          <p:cNvSpPr>
            <a:spLocks noGrp="1"/>
          </p:cNvSpPr>
          <p:nvPr>
            <p:ph type="body" sz="quarter" idx="30" hasCustomPrompt="1"/>
          </p:nvPr>
        </p:nvSpPr>
        <p:spPr>
          <a:xfrm>
            <a:off x="6753225" y="5124451"/>
            <a:ext cx="476249" cy="323850"/>
          </a:xfrm>
        </p:spPr>
        <p:txBody>
          <a:bodyPr>
            <a:normAutofit/>
          </a:bodyPr>
          <a:lstStyle>
            <a:lvl1pPr marL="0" indent="0" algn="ctr">
              <a:buFontTx/>
              <a:buNone/>
              <a:defRPr sz="1800">
                <a:solidFill>
                  <a:srgbClr val="E74D3C"/>
                </a:solidFill>
                <a:latin typeface="FontAwesome"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a:t>
            </a:r>
          </a:p>
        </p:txBody>
      </p:sp>
      <p:sp>
        <p:nvSpPr>
          <p:cNvPr id="18" name="Text Placeholder 12"/>
          <p:cNvSpPr>
            <a:spLocks noGrp="1"/>
          </p:cNvSpPr>
          <p:nvPr>
            <p:ph type="body" sz="quarter" idx="31" hasCustomPrompt="1"/>
          </p:nvPr>
        </p:nvSpPr>
        <p:spPr>
          <a:xfrm>
            <a:off x="7229475" y="5462587"/>
            <a:ext cx="2971800" cy="323850"/>
          </a:xfrm>
        </p:spPr>
        <p:txBody>
          <a:bodyPr>
            <a:noAutofit/>
          </a:bodyPr>
          <a:lstStyle>
            <a:lvl1pPr marL="0" indent="0" algn="l">
              <a:buFontTx/>
              <a:buNone/>
              <a:defRPr sz="1400" b="0" baseline="0">
                <a:solidFill>
                  <a:srgbClr val="898D92"/>
                </a:solidFill>
                <a:latin typeface="+mj-lt"/>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Phone Number</a:t>
            </a:r>
          </a:p>
        </p:txBody>
      </p:sp>
      <p:sp>
        <p:nvSpPr>
          <p:cNvPr id="19" name="Text Placeholder 16"/>
          <p:cNvSpPr>
            <a:spLocks noGrp="1"/>
          </p:cNvSpPr>
          <p:nvPr>
            <p:ph type="body" sz="quarter" idx="32" hasCustomPrompt="1"/>
          </p:nvPr>
        </p:nvSpPr>
        <p:spPr>
          <a:xfrm>
            <a:off x="6753225" y="5462588"/>
            <a:ext cx="476249" cy="323850"/>
          </a:xfrm>
        </p:spPr>
        <p:txBody>
          <a:bodyPr>
            <a:normAutofit/>
          </a:bodyPr>
          <a:lstStyle>
            <a:lvl1pPr marL="0" indent="0" algn="ctr">
              <a:buFontTx/>
              <a:buNone/>
              <a:defRPr sz="1800">
                <a:solidFill>
                  <a:srgbClr val="AB73B1"/>
                </a:solidFill>
                <a:latin typeface="FontAwesome"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a:t>
            </a:r>
          </a:p>
        </p:txBody>
      </p:sp>
      <p:sp>
        <p:nvSpPr>
          <p:cNvPr id="20" name="Text Placeholder 12"/>
          <p:cNvSpPr>
            <a:spLocks noGrp="1"/>
          </p:cNvSpPr>
          <p:nvPr>
            <p:ph type="body" sz="quarter" idx="33" hasCustomPrompt="1"/>
          </p:nvPr>
        </p:nvSpPr>
        <p:spPr>
          <a:xfrm>
            <a:off x="7229475" y="5805487"/>
            <a:ext cx="2971800" cy="323850"/>
          </a:xfrm>
        </p:spPr>
        <p:txBody>
          <a:bodyPr>
            <a:noAutofit/>
          </a:bodyPr>
          <a:lstStyle>
            <a:lvl1pPr marL="0" indent="0" algn="l">
              <a:buFontTx/>
              <a:buNone/>
              <a:defRPr sz="1400" b="0" baseline="0">
                <a:solidFill>
                  <a:srgbClr val="898D92"/>
                </a:solidFill>
                <a:latin typeface="+mj-lt"/>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Website Address</a:t>
            </a:r>
          </a:p>
        </p:txBody>
      </p:sp>
      <p:sp>
        <p:nvSpPr>
          <p:cNvPr id="21" name="Text Placeholder 16"/>
          <p:cNvSpPr>
            <a:spLocks noGrp="1"/>
          </p:cNvSpPr>
          <p:nvPr>
            <p:ph type="body" sz="quarter" idx="34" hasCustomPrompt="1"/>
          </p:nvPr>
        </p:nvSpPr>
        <p:spPr>
          <a:xfrm>
            <a:off x="6753225" y="5805488"/>
            <a:ext cx="476249" cy="323850"/>
          </a:xfrm>
        </p:spPr>
        <p:txBody>
          <a:bodyPr>
            <a:normAutofit/>
          </a:bodyPr>
          <a:lstStyle>
            <a:lvl1pPr marL="0" indent="0" algn="ctr">
              <a:buFontTx/>
              <a:buNone/>
              <a:defRPr sz="1800">
                <a:solidFill>
                  <a:srgbClr val="F29C1F"/>
                </a:solidFill>
                <a:latin typeface="FontAwesome"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a:t>
            </a:r>
          </a:p>
        </p:txBody>
      </p:sp>
      <p:sp>
        <p:nvSpPr>
          <p:cNvPr id="23" name="Title 7"/>
          <p:cNvSpPr>
            <a:spLocks noGrp="1"/>
          </p:cNvSpPr>
          <p:nvPr>
            <p:ph type="title" hasCustomPrompt="1"/>
          </p:nvPr>
        </p:nvSpPr>
        <p:spPr>
          <a:xfrm>
            <a:off x="6734175" y="860426"/>
            <a:ext cx="4619625" cy="454024"/>
          </a:xfrm>
        </p:spPr>
        <p:txBody>
          <a:bodyPr>
            <a:noAutofit/>
          </a:bodyPr>
          <a:lstStyle>
            <a:lvl1pPr>
              <a:defRPr sz="3200" baseline="0"/>
            </a:lvl1pPr>
          </a:lstStyle>
          <a:p>
            <a:r>
              <a:rPr lang="en-US" dirty="0"/>
              <a:t>Click to add title</a:t>
            </a:r>
          </a:p>
        </p:txBody>
      </p:sp>
      <p:sp>
        <p:nvSpPr>
          <p:cNvPr id="9" name="Text Placeholder 8"/>
          <p:cNvSpPr>
            <a:spLocks noGrp="1"/>
          </p:cNvSpPr>
          <p:nvPr>
            <p:ph type="body" sz="quarter" idx="35" hasCustomPrompt="1"/>
          </p:nvPr>
        </p:nvSpPr>
        <p:spPr>
          <a:xfrm>
            <a:off x="6734176" y="1323975"/>
            <a:ext cx="4619626" cy="347661"/>
          </a:xfrm>
        </p:spPr>
        <p:txBody>
          <a:bodyPr>
            <a:noAutofit/>
          </a:bodyPr>
          <a:lstStyle>
            <a:lvl1pPr marL="0" indent="0">
              <a:buNone/>
              <a:defRPr sz="1800" baseline="0">
                <a:solidFill>
                  <a:srgbClr val="14A085"/>
                </a:solidFill>
                <a:latin typeface="+mj-lt"/>
              </a:defRPr>
            </a:lvl1pPr>
            <a:lvl2pPr marL="457200" indent="0">
              <a:buNone/>
              <a:defRPr sz="1800">
                <a:solidFill>
                  <a:srgbClr val="14A085"/>
                </a:solidFill>
                <a:latin typeface="+mj-lt"/>
              </a:defRPr>
            </a:lvl2pPr>
            <a:lvl3pPr marL="914400" indent="0">
              <a:buNone/>
              <a:defRPr sz="1800">
                <a:solidFill>
                  <a:srgbClr val="14A085"/>
                </a:solidFill>
                <a:latin typeface="+mj-lt"/>
              </a:defRPr>
            </a:lvl3pPr>
            <a:lvl4pPr marL="1371600" indent="0">
              <a:buNone/>
              <a:defRPr sz="1800">
                <a:solidFill>
                  <a:srgbClr val="14A085"/>
                </a:solidFill>
                <a:latin typeface="+mj-lt"/>
              </a:defRPr>
            </a:lvl4pPr>
            <a:lvl5pPr marL="1828800" indent="0">
              <a:buNone/>
              <a:defRPr sz="1800">
                <a:solidFill>
                  <a:srgbClr val="14A085"/>
                </a:solidFill>
                <a:latin typeface="+mj-lt"/>
              </a:defRPr>
            </a:lvl5pPr>
          </a:lstStyle>
          <a:p>
            <a:pPr lvl="0"/>
            <a:r>
              <a:rPr lang="en-US" dirty="0"/>
              <a:t>Click to add </a:t>
            </a:r>
            <a:r>
              <a:rPr lang="en-US" dirty="0" err="1"/>
              <a:t>subheadline</a:t>
            </a:r>
            <a:endParaRPr lang="en-US" dirty="0"/>
          </a:p>
        </p:txBody>
      </p:sp>
    </p:spTree>
    <p:extLst>
      <p:ext uri="{BB962C8B-B14F-4D97-AF65-F5344CB8AC3E}">
        <p14:creationId xmlns:p14="http://schemas.microsoft.com/office/powerpoint/2010/main" val="309189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p15:clr>
            <a:srgbClr val="FBAE40"/>
          </p15:clr>
        </p15:guide>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roducts &amp; Services White Boxes">
    <p:spTree>
      <p:nvGrpSpPr>
        <p:cNvPr id="1" name=""/>
        <p:cNvGrpSpPr/>
        <p:nvPr/>
      </p:nvGrpSpPr>
      <p:grpSpPr>
        <a:xfrm>
          <a:off x="0" y="0"/>
          <a:ext cx="0" cy="0"/>
          <a:chOff x="0" y="0"/>
          <a:chExt cx="0" cy="0"/>
        </a:xfrm>
      </p:grpSpPr>
      <p:sp>
        <p:nvSpPr>
          <p:cNvPr id="4" name="Rounded Rectangle 3"/>
          <p:cNvSpPr/>
          <p:nvPr userDrawn="1"/>
        </p:nvSpPr>
        <p:spPr>
          <a:xfrm>
            <a:off x="1893571" y="1128314"/>
            <a:ext cx="2606040" cy="2105025"/>
          </a:xfrm>
          <a:prstGeom prst="roundRect">
            <a:avLst>
              <a:gd name="adj" fmla="val 360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12"/>
          <p:cNvSpPr>
            <a:spLocks noGrp="1"/>
          </p:cNvSpPr>
          <p:nvPr>
            <p:ph type="body" sz="quarter" idx="54" hasCustomPrompt="1"/>
          </p:nvPr>
        </p:nvSpPr>
        <p:spPr>
          <a:xfrm>
            <a:off x="1893571" y="1877190"/>
            <a:ext cx="2606040" cy="257173"/>
          </a:xfrm>
        </p:spPr>
        <p:txBody>
          <a:bodyPr lIns="0" tIns="0" rIns="0" bIns="0">
            <a:noAutofit/>
          </a:bodyPr>
          <a:lstStyle>
            <a:lvl1pPr marL="0" indent="0" algn="ctr">
              <a:buFontTx/>
              <a:buNone/>
              <a:defRPr sz="1600" b="0" baseline="0">
                <a:solidFill>
                  <a:schemeClr val="tx1">
                    <a:lumMod val="75000"/>
                    <a:lumOff val="25000"/>
                  </a:schemeClr>
                </a:solidFill>
                <a:latin typeface="Varela Round" panose="02000000000000000000" pitchFamily="2"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p>
        </p:txBody>
      </p:sp>
      <p:sp>
        <p:nvSpPr>
          <p:cNvPr id="36" name="Text Placeholder 14"/>
          <p:cNvSpPr>
            <a:spLocks noGrp="1"/>
          </p:cNvSpPr>
          <p:nvPr>
            <p:ph type="body" sz="quarter" idx="55" hasCustomPrompt="1"/>
          </p:nvPr>
        </p:nvSpPr>
        <p:spPr>
          <a:xfrm>
            <a:off x="1893571" y="2199877"/>
            <a:ext cx="2606040" cy="778612"/>
          </a:xfrm>
        </p:spPr>
        <p:txBody>
          <a:bodyPr lIns="274320" tIns="0" rIns="274320" bIns="0">
            <a:normAutofit/>
          </a:bodyPr>
          <a:lstStyle>
            <a:lvl1pPr marL="0" indent="0" algn="ctr">
              <a:lnSpc>
                <a:spcPct val="150000"/>
              </a:lnSpc>
              <a:buFontTx/>
              <a:buNone/>
              <a:defRPr sz="12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129" name="Rounded Rectangle 128"/>
          <p:cNvSpPr/>
          <p:nvPr userDrawn="1"/>
        </p:nvSpPr>
        <p:spPr>
          <a:xfrm>
            <a:off x="4792980" y="1128314"/>
            <a:ext cx="2606040" cy="2105025"/>
          </a:xfrm>
          <a:prstGeom prst="roundRect">
            <a:avLst>
              <a:gd name="adj" fmla="val 360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Placeholder 12"/>
          <p:cNvSpPr>
            <a:spLocks noGrp="1"/>
          </p:cNvSpPr>
          <p:nvPr>
            <p:ph type="body" sz="quarter" idx="58" hasCustomPrompt="1"/>
          </p:nvPr>
        </p:nvSpPr>
        <p:spPr>
          <a:xfrm>
            <a:off x="4792980" y="1877190"/>
            <a:ext cx="2606040" cy="257173"/>
          </a:xfrm>
        </p:spPr>
        <p:txBody>
          <a:bodyPr lIns="0" tIns="0" rIns="0" bIns="0">
            <a:noAutofit/>
          </a:bodyPr>
          <a:lstStyle>
            <a:lvl1pPr marL="0" indent="0" algn="ctr">
              <a:buFontTx/>
              <a:buNone/>
              <a:defRPr sz="1600" b="0" baseline="0">
                <a:solidFill>
                  <a:schemeClr val="tx1">
                    <a:lumMod val="75000"/>
                    <a:lumOff val="25000"/>
                  </a:schemeClr>
                </a:solidFill>
                <a:latin typeface="Varela Round" panose="02000000000000000000" pitchFamily="2"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p>
        </p:txBody>
      </p:sp>
      <p:sp>
        <p:nvSpPr>
          <p:cNvPr id="131" name="Text Placeholder 14"/>
          <p:cNvSpPr>
            <a:spLocks noGrp="1"/>
          </p:cNvSpPr>
          <p:nvPr>
            <p:ph type="body" sz="quarter" idx="59" hasCustomPrompt="1"/>
          </p:nvPr>
        </p:nvSpPr>
        <p:spPr>
          <a:xfrm>
            <a:off x="4792980" y="2199877"/>
            <a:ext cx="2606040" cy="778612"/>
          </a:xfrm>
        </p:spPr>
        <p:txBody>
          <a:bodyPr lIns="274320" tIns="0" rIns="274320" bIns="0">
            <a:normAutofit/>
          </a:bodyPr>
          <a:lstStyle>
            <a:lvl1pPr marL="0" indent="0" algn="ctr">
              <a:lnSpc>
                <a:spcPct val="150000"/>
              </a:lnSpc>
              <a:buFontTx/>
              <a:buNone/>
              <a:defRPr sz="12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132" name="Rounded Rectangle 131"/>
          <p:cNvSpPr/>
          <p:nvPr userDrawn="1"/>
        </p:nvSpPr>
        <p:spPr>
          <a:xfrm>
            <a:off x="7679055" y="1128314"/>
            <a:ext cx="2606040" cy="2105025"/>
          </a:xfrm>
          <a:prstGeom prst="roundRect">
            <a:avLst>
              <a:gd name="adj" fmla="val 360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 Placeholder 12"/>
          <p:cNvSpPr>
            <a:spLocks noGrp="1"/>
          </p:cNvSpPr>
          <p:nvPr>
            <p:ph type="body" sz="quarter" idx="60" hasCustomPrompt="1"/>
          </p:nvPr>
        </p:nvSpPr>
        <p:spPr>
          <a:xfrm>
            <a:off x="7679055" y="1877190"/>
            <a:ext cx="2606040" cy="257173"/>
          </a:xfrm>
        </p:spPr>
        <p:txBody>
          <a:bodyPr lIns="0" tIns="0" rIns="0" bIns="0">
            <a:noAutofit/>
          </a:bodyPr>
          <a:lstStyle>
            <a:lvl1pPr marL="0" indent="0" algn="ctr">
              <a:buFontTx/>
              <a:buNone/>
              <a:defRPr sz="1600" b="0" baseline="0">
                <a:solidFill>
                  <a:schemeClr val="tx1">
                    <a:lumMod val="75000"/>
                    <a:lumOff val="25000"/>
                  </a:schemeClr>
                </a:solidFill>
                <a:latin typeface="Varela Round" panose="02000000000000000000" pitchFamily="2"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p>
        </p:txBody>
      </p:sp>
      <p:sp>
        <p:nvSpPr>
          <p:cNvPr id="134" name="Text Placeholder 14"/>
          <p:cNvSpPr>
            <a:spLocks noGrp="1"/>
          </p:cNvSpPr>
          <p:nvPr>
            <p:ph type="body" sz="quarter" idx="61" hasCustomPrompt="1"/>
          </p:nvPr>
        </p:nvSpPr>
        <p:spPr>
          <a:xfrm>
            <a:off x="7679055" y="2199877"/>
            <a:ext cx="2606040" cy="778612"/>
          </a:xfrm>
        </p:spPr>
        <p:txBody>
          <a:bodyPr lIns="274320" tIns="0" rIns="274320" bIns="0">
            <a:normAutofit/>
          </a:bodyPr>
          <a:lstStyle>
            <a:lvl1pPr marL="0" indent="0" algn="ctr">
              <a:lnSpc>
                <a:spcPct val="150000"/>
              </a:lnSpc>
              <a:buFontTx/>
              <a:buNone/>
              <a:defRPr sz="12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135" name="Rounded Rectangle 134"/>
          <p:cNvSpPr/>
          <p:nvPr userDrawn="1"/>
        </p:nvSpPr>
        <p:spPr>
          <a:xfrm>
            <a:off x="1893571" y="3519089"/>
            <a:ext cx="2606040" cy="2105025"/>
          </a:xfrm>
          <a:prstGeom prst="roundRect">
            <a:avLst>
              <a:gd name="adj" fmla="val 360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 Placeholder 12"/>
          <p:cNvSpPr>
            <a:spLocks noGrp="1"/>
          </p:cNvSpPr>
          <p:nvPr>
            <p:ph type="body" sz="quarter" idx="62" hasCustomPrompt="1"/>
          </p:nvPr>
        </p:nvSpPr>
        <p:spPr>
          <a:xfrm>
            <a:off x="1893571" y="4267965"/>
            <a:ext cx="2606040" cy="257173"/>
          </a:xfrm>
        </p:spPr>
        <p:txBody>
          <a:bodyPr lIns="0" tIns="0" rIns="0" bIns="0">
            <a:noAutofit/>
          </a:bodyPr>
          <a:lstStyle>
            <a:lvl1pPr marL="0" indent="0" algn="ctr">
              <a:buFontTx/>
              <a:buNone/>
              <a:defRPr sz="1600" b="0" baseline="0">
                <a:solidFill>
                  <a:schemeClr val="tx1">
                    <a:lumMod val="75000"/>
                    <a:lumOff val="25000"/>
                  </a:schemeClr>
                </a:solidFill>
                <a:latin typeface="Varela Round" panose="02000000000000000000" pitchFamily="2"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p>
        </p:txBody>
      </p:sp>
      <p:sp>
        <p:nvSpPr>
          <p:cNvPr id="137" name="Text Placeholder 14"/>
          <p:cNvSpPr>
            <a:spLocks noGrp="1"/>
          </p:cNvSpPr>
          <p:nvPr>
            <p:ph type="body" sz="quarter" idx="63" hasCustomPrompt="1"/>
          </p:nvPr>
        </p:nvSpPr>
        <p:spPr>
          <a:xfrm>
            <a:off x="1893571" y="4590652"/>
            <a:ext cx="2606040" cy="778612"/>
          </a:xfrm>
        </p:spPr>
        <p:txBody>
          <a:bodyPr lIns="274320" tIns="0" rIns="274320" bIns="0">
            <a:normAutofit/>
          </a:bodyPr>
          <a:lstStyle>
            <a:lvl1pPr marL="0" indent="0" algn="ctr">
              <a:lnSpc>
                <a:spcPct val="150000"/>
              </a:lnSpc>
              <a:buFontTx/>
              <a:buNone/>
              <a:defRPr sz="12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141" name="Rounded Rectangle 140"/>
          <p:cNvSpPr/>
          <p:nvPr userDrawn="1"/>
        </p:nvSpPr>
        <p:spPr>
          <a:xfrm>
            <a:off x="4792980" y="3519089"/>
            <a:ext cx="2606040" cy="2105025"/>
          </a:xfrm>
          <a:prstGeom prst="roundRect">
            <a:avLst>
              <a:gd name="adj" fmla="val 360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 Placeholder 12"/>
          <p:cNvSpPr>
            <a:spLocks noGrp="1"/>
          </p:cNvSpPr>
          <p:nvPr>
            <p:ph type="body" sz="quarter" idx="66" hasCustomPrompt="1"/>
          </p:nvPr>
        </p:nvSpPr>
        <p:spPr>
          <a:xfrm>
            <a:off x="4792980" y="4267965"/>
            <a:ext cx="2606040" cy="257173"/>
          </a:xfrm>
        </p:spPr>
        <p:txBody>
          <a:bodyPr lIns="0" tIns="0" rIns="0" bIns="0">
            <a:noAutofit/>
          </a:bodyPr>
          <a:lstStyle>
            <a:lvl1pPr marL="0" indent="0" algn="ctr">
              <a:buFontTx/>
              <a:buNone/>
              <a:defRPr sz="1600" b="0" baseline="0">
                <a:solidFill>
                  <a:schemeClr val="tx1">
                    <a:lumMod val="75000"/>
                    <a:lumOff val="25000"/>
                  </a:schemeClr>
                </a:solidFill>
                <a:latin typeface="Varela Round" panose="02000000000000000000" pitchFamily="2"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p>
        </p:txBody>
      </p:sp>
      <p:sp>
        <p:nvSpPr>
          <p:cNvPr id="143" name="Text Placeholder 14"/>
          <p:cNvSpPr>
            <a:spLocks noGrp="1"/>
          </p:cNvSpPr>
          <p:nvPr>
            <p:ph type="body" sz="quarter" idx="67" hasCustomPrompt="1"/>
          </p:nvPr>
        </p:nvSpPr>
        <p:spPr>
          <a:xfrm>
            <a:off x="4792980" y="4590652"/>
            <a:ext cx="2606040" cy="778612"/>
          </a:xfrm>
        </p:spPr>
        <p:txBody>
          <a:bodyPr lIns="274320" tIns="0" rIns="274320" bIns="0">
            <a:normAutofit/>
          </a:bodyPr>
          <a:lstStyle>
            <a:lvl1pPr marL="0" indent="0" algn="ctr">
              <a:lnSpc>
                <a:spcPct val="150000"/>
              </a:lnSpc>
              <a:buFontTx/>
              <a:buNone/>
              <a:defRPr sz="12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144" name="Rounded Rectangle 143"/>
          <p:cNvSpPr/>
          <p:nvPr userDrawn="1"/>
        </p:nvSpPr>
        <p:spPr>
          <a:xfrm>
            <a:off x="7679055" y="3519089"/>
            <a:ext cx="2606040" cy="2105025"/>
          </a:xfrm>
          <a:prstGeom prst="roundRect">
            <a:avLst>
              <a:gd name="adj" fmla="val 3606"/>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 Placeholder 12"/>
          <p:cNvSpPr>
            <a:spLocks noGrp="1"/>
          </p:cNvSpPr>
          <p:nvPr>
            <p:ph type="body" sz="quarter" idx="68" hasCustomPrompt="1"/>
          </p:nvPr>
        </p:nvSpPr>
        <p:spPr>
          <a:xfrm>
            <a:off x="7679055" y="4267965"/>
            <a:ext cx="2606040" cy="257173"/>
          </a:xfrm>
        </p:spPr>
        <p:txBody>
          <a:bodyPr lIns="0" tIns="0" rIns="0" bIns="0">
            <a:noAutofit/>
          </a:bodyPr>
          <a:lstStyle>
            <a:lvl1pPr marL="0" indent="0" algn="ctr">
              <a:buFontTx/>
              <a:buNone/>
              <a:defRPr sz="1600" b="0" baseline="0">
                <a:solidFill>
                  <a:schemeClr val="tx1">
                    <a:lumMod val="75000"/>
                    <a:lumOff val="25000"/>
                  </a:schemeClr>
                </a:solidFill>
                <a:latin typeface="Varela Round" panose="02000000000000000000" pitchFamily="2"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p>
        </p:txBody>
      </p:sp>
      <p:sp>
        <p:nvSpPr>
          <p:cNvPr id="146" name="Text Placeholder 14"/>
          <p:cNvSpPr>
            <a:spLocks noGrp="1"/>
          </p:cNvSpPr>
          <p:nvPr>
            <p:ph type="body" sz="quarter" idx="69" hasCustomPrompt="1"/>
          </p:nvPr>
        </p:nvSpPr>
        <p:spPr>
          <a:xfrm>
            <a:off x="7679055" y="4590652"/>
            <a:ext cx="2606040" cy="778612"/>
          </a:xfrm>
        </p:spPr>
        <p:txBody>
          <a:bodyPr lIns="274320" tIns="0" rIns="274320" bIns="0">
            <a:normAutofit/>
          </a:bodyPr>
          <a:lstStyle>
            <a:lvl1pPr marL="0" indent="0" algn="ctr">
              <a:lnSpc>
                <a:spcPct val="150000"/>
              </a:lnSpc>
              <a:buFontTx/>
              <a:buNone/>
              <a:defRPr sz="1200" b="0" baseline="0">
                <a:solidFill>
                  <a:srgbClr val="666666"/>
                </a:solidFill>
                <a:latin typeface="Merriweather light" panose="02060503050406030704" pitchFamily="18"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p>
        </p:txBody>
      </p:sp>
      <p:sp>
        <p:nvSpPr>
          <p:cNvPr id="29" name="Rectangle 28">
            <a:extLst>
              <a:ext uri="{FF2B5EF4-FFF2-40B4-BE49-F238E27FC236}">
                <a16:creationId xmlns:a16="http://schemas.microsoft.com/office/drawing/2014/main" id="{6386AC50-BC0A-4A0F-8925-F2FA46984A3F}"/>
              </a:ext>
            </a:extLst>
          </p:cNvPr>
          <p:cNvSpPr/>
          <p:nvPr userDrawn="1"/>
        </p:nvSpPr>
        <p:spPr>
          <a:xfrm>
            <a:off x="0" y="6200503"/>
            <a:ext cx="12192000" cy="657497"/>
          </a:xfrm>
          <a:prstGeom prst="rect">
            <a:avLst/>
          </a:prstGeom>
          <a:gradFill flip="none" rotWithShape="1">
            <a:gsLst>
              <a:gs pos="0">
                <a:srgbClr val="E5F3FB"/>
              </a:gs>
              <a:gs pos="51000">
                <a:srgbClr val="E7E9F5"/>
              </a:gs>
              <a:gs pos="100000">
                <a:srgbClr val="7A85C8"/>
              </a:gs>
            </a:gsLst>
            <a:lin ang="18900000" scaled="1"/>
            <a:tileRect/>
          </a:gradFill>
          <a:ln>
            <a:solidFill>
              <a:srgbClr val="E5F3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65E2BC9-A1E0-428F-9ECA-3F62D9ED02B3}"/>
              </a:ext>
            </a:extLst>
          </p:cNvPr>
          <p:cNvSpPr/>
          <p:nvPr userDrawn="1"/>
        </p:nvSpPr>
        <p:spPr>
          <a:xfrm>
            <a:off x="11583581" y="6375362"/>
            <a:ext cx="503452" cy="307777"/>
          </a:xfrm>
          <a:prstGeom prst="rect">
            <a:avLst/>
          </a:prstGeom>
        </p:spPr>
        <p:txBody>
          <a:bodyPr wrap="square" anchor="ctr">
            <a:spAutoFit/>
          </a:bodyPr>
          <a:lstStyle/>
          <a:p>
            <a:pPr algn="r"/>
            <a:fld id="{8698D52F-A2D7-0E44-A22A-90D48455135F}" type="slidenum">
              <a:rPr lang="en-US" sz="1400">
                <a:solidFill>
                  <a:srgbClr val="192233"/>
                </a:solidFill>
                <a:latin typeface="Calibri" panose="020F0502020204030204" pitchFamily="34" charset="0"/>
                <a:cs typeface="Calibri" panose="020F0502020204030204" pitchFamily="34" charset="0"/>
              </a:rPr>
              <a:pPr algn="r"/>
              <a:t>‹#›</a:t>
            </a:fld>
            <a:endParaRPr lang="en-US" sz="1400" dirty="0">
              <a:solidFill>
                <a:srgbClr val="192233"/>
              </a:solidFill>
              <a:latin typeface="Calibri" panose="020F0502020204030204" pitchFamily="34" charset="0"/>
              <a:cs typeface="Calibri" panose="020F0502020204030204" pitchFamily="34" charset="0"/>
            </a:endParaRPr>
          </a:p>
        </p:txBody>
      </p:sp>
      <p:pic>
        <p:nvPicPr>
          <p:cNvPr id="28" name="Picture 27" descr="Icon&#10;&#10;Description automatically generated">
            <a:extLst>
              <a:ext uri="{FF2B5EF4-FFF2-40B4-BE49-F238E27FC236}">
                <a16:creationId xmlns:a16="http://schemas.microsoft.com/office/drawing/2014/main" id="{817EA8B8-5F94-4498-AC91-0BF615E82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77" y="6343067"/>
            <a:ext cx="1471748" cy="389460"/>
          </a:xfrm>
          <a:prstGeom prst="rect">
            <a:avLst/>
          </a:prstGeom>
        </p:spPr>
      </p:pic>
    </p:spTree>
    <p:extLst>
      <p:ext uri="{BB962C8B-B14F-4D97-AF65-F5344CB8AC3E}">
        <p14:creationId xmlns:p14="http://schemas.microsoft.com/office/powerpoint/2010/main" val="132420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43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877C951-92D8-49E8-B639-71AC38F20A97}"/>
              </a:ext>
            </a:extLst>
          </p:cNvPr>
          <p:cNvSpPr/>
          <p:nvPr userDrawn="1"/>
        </p:nvSpPr>
        <p:spPr>
          <a:xfrm>
            <a:off x="0" y="6200503"/>
            <a:ext cx="12192000" cy="657497"/>
          </a:xfrm>
          <a:prstGeom prst="rect">
            <a:avLst/>
          </a:prstGeom>
          <a:gradFill flip="none" rotWithShape="1">
            <a:gsLst>
              <a:gs pos="0">
                <a:srgbClr val="E5F3FB"/>
              </a:gs>
              <a:gs pos="51000">
                <a:srgbClr val="E7E9F5"/>
              </a:gs>
              <a:gs pos="100000">
                <a:srgbClr val="7A85C8"/>
              </a:gs>
            </a:gsLst>
            <a:lin ang="18900000" scaled="1"/>
            <a:tileRect/>
          </a:gradFill>
          <a:ln>
            <a:solidFill>
              <a:srgbClr val="E5F3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4CC9F0-23C9-4A57-B8E8-EFBD27AA3DD6}"/>
              </a:ext>
            </a:extLst>
          </p:cNvPr>
          <p:cNvSpPr/>
          <p:nvPr userDrawn="1"/>
        </p:nvSpPr>
        <p:spPr>
          <a:xfrm>
            <a:off x="11583581" y="6375362"/>
            <a:ext cx="503452" cy="307777"/>
          </a:xfrm>
          <a:prstGeom prst="rect">
            <a:avLst/>
          </a:prstGeom>
        </p:spPr>
        <p:txBody>
          <a:bodyPr wrap="square" anchor="ctr">
            <a:spAutoFit/>
          </a:bodyPr>
          <a:lstStyle/>
          <a:p>
            <a:pPr algn="r"/>
            <a:fld id="{8698D52F-A2D7-0E44-A22A-90D48455135F}" type="slidenum">
              <a:rPr lang="en-US" sz="1400">
                <a:solidFill>
                  <a:srgbClr val="192233"/>
                </a:solidFill>
                <a:latin typeface="Calibri" panose="020F0502020204030204" pitchFamily="34" charset="0"/>
                <a:cs typeface="Calibri" panose="020F0502020204030204" pitchFamily="34" charset="0"/>
              </a:rPr>
              <a:pPr algn="r"/>
              <a:t>‹#›</a:t>
            </a:fld>
            <a:endParaRPr lang="en-US" sz="1400" dirty="0">
              <a:solidFill>
                <a:srgbClr val="192233"/>
              </a:solidFill>
              <a:latin typeface="Calibri" panose="020F0502020204030204" pitchFamily="34" charset="0"/>
              <a:cs typeface="Calibri" panose="020F0502020204030204" pitchFamily="34" charset="0"/>
            </a:endParaRPr>
          </a:p>
        </p:txBody>
      </p:sp>
      <p:pic>
        <p:nvPicPr>
          <p:cNvPr id="4" name="Picture 3" descr="Icon&#10;&#10;Description automatically generated">
            <a:extLst>
              <a:ext uri="{FF2B5EF4-FFF2-40B4-BE49-F238E27FC236}">
                <a16:creationId xmlns:a16="http://schemas.microsoft.com/office/drawing/2014/main" id="{24734ADE-9A30-49C0-8FC3-CC526CDCCD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77" y="6343067"/>
            <a:ext cx="1471748" cy="389460"/>
          </a:xfrm>
          <a:prstGeom prst="rect">
            <a:avLst/>
          </a:prstGeom>
        </p:spPr>
      </p:pic>
    </p:spTree>
    <p:extLst>
      <p:ext uri="{BB962C8B-B14F-4D97-AF65-F5344CB8AC3E}">
        <p14:creationId xmlns:p14="http://schemas.microsoft.com/office/powerpoint/2010/main" val="7412553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EE9347-AD15-4E49-870A-C6D543110D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DCC8C6-11AB-4C93-BBE3-CEE0CD2BB4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91EFF-C43E-4C48-AD56-5C9685333A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F9D41-D32B-4917-A8F6-D26AAF9D10DD}" type="datetimeFigureOut">
              <a:rPr lang="en-US" smtClean="0"/>
              <a:t>6/13/2022</a:t>
            </a:fld>
            <a:endParaRPr lang="en-US"/>
          </a:p>
        </p:txBody>
      </p:sp>
      <p:sp>
        <p:nvSpPr>
          <p:cNvPr id="5" name="Footer Placeholder 4">
            <a:extLst>
              <a:ext uri="{FF2B5EF4-FFF2-40B4-BE49-F238E27FC236}">
                <a16:creationId xmlns:a16="http://schemas.microsoft.com/office/drawing/2014/main" id="{99689883-3D74-426F-9C81-D85D361B73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37F958-66C2-4B2D-8074-A7AC0CC5C4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B526F-6F79-4AF3-973B-1EF7521229C4}" type="slidenum">
              <a:rPr lang="en-US" smtClean="0"/>
              <a:t>‹#›</a:t>
            </a:fld>
            <a:endParaRPr lang="en-US"/>
          </a:p>
        </p:txBody>
      </p:sp>
    </p:spTree>
    <p:extLst>
      <p:ext uri="{BB962C8B-B14F-4D97-AF65-F5344CB8AC3E}">
        <p14:creationId xmlns:p14="http://schemas.microsoft.com/office/powerpoint/2010/main" val="1953168479"/>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6/13/2022</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62607913"/>
      </p:ext>
    </p:extLst>
  </p:cSld>
  <p:clrMap bg1="lt1" tx1="dk1" bg2="lt2" tx2="dk2" accent1="accent1" accent2="accent2" accent3="accent3" accent4="accent4" accent5="accent5" accent6="accent6" hlink="hlink" folHlink="folHlink"/>
  <p:sldLayoutIdLst>
    <p:sldLayoutId id="214748460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66699-6209-4819-8812-3AA06CF9E3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CEB661-E6F0-46E4-97F9-AF26D6CE2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05479-ED27-40EB-B0BD-EAAE3E790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E9688-BE87-4541-B19A-A984F035E61F}" type="datetimeFigureOut">
              <a:rPr lang="en-US" smtClean="0"/>
              <a:t>6/13/2022</a:t>
            </a:fld>
            <a:endParaRPr lang="en-US" dirty="0"/>
          </a:p>
        </p:txBody>
      </p:sp>
      <p:sp>
        <p:nvSpPr>
          <p:cNvPr id="5" name="Footer Placeholder 4">
            <a:extLst>
              <a:ext uri="{FF2B5EF4-FFF2-40B4-BE49-F238E27FC236}">
                <a16:creationId xmlns:a16="http://schemas.microsoft.com/office/drawing/2014/main" id="{DF3FBFF0-C447-43BC-8E71-8175F11F9C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917423-1CBA-4562-BE9E-A5C0A81CF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B0AFE-7EAB-4216-A45C-EDF9DFC71D31}" type="slidenum">
              <a:rPr lang="en-US" smtClean="0"/>
              <a:t>‹#›</a:t>
            </a:fld>
            <a:endParaRPr lang="en-US" dirty="0"/>
          </a:p>
        </p:txBody>
      </p:sp>
    </p:spTree>
    <p:extLst>
      <p:ext uri="{BB962C8B-B14F-4D97-AF65-F5344CB8AC3E}">
        <p14:creationId xmlns:p14="http://schemas.microsoft.com/office/powerpoint/2010/main" val="3685906806"/>
      </p:ext>
    </p:extLst>
  </p:cSld>
  <p:clrMap bg1="lt1" tx1="dk1" bg2="lt2" tx2="dk2" accent1="accent1" accent2="accent2" accent3="accent3" accent4="accent4" accent5="accent5" accent6="accent6" hlink="hlink" folHlink="folHlink"/>
  <p:sldLayoutIdLst>
    <p:sldLayoutId id="2147484606"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274468"/>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7" name="Straight Connector 6">
            <a:extLst>
              <a:ext uri="{FF2B5EF4-FFF2-40B4-BE49-F238E27FC236}">
                <a16:creationId xmlns:a16="http://schemas.microsoft.com/office/drawing/2014/main" id="{16B7449B-D090-42C5-9A3D-ABF737A621BF}"/>
              </a:ext>
            </a:extLst>
          </p:cNvPr>
          <p:cNvCxnSpPr>
            <a:cxnSpLocks/>
          </p:cNvCxnSpPr>
          <p:nvPr userDrawn="1"/>
        </p:nvCxnSpPr>
        <p:spPr>
          <a:xfrm flipH="1">
            <a:off x="2737601" y="6406397"/>
            <a:ext cx="8479039" cy="0"/>
          </a:xfrm>
          <a:prstGeom prst="line">
            <a:avLst/>
          </a:prstGeom>
          <a:ln w="254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6776B94-21A3-4412-A872-4C5E5A850910}"/>
              </a:ext>
            </a:extLst>
          </p:cNvPr>
          <p:cNvSpPr>
            <a:spLocks noChangeAspect="1"/>
          </p:cNvSpPr>
          <p:nvPr userDrawn="1"/>
        </p:nvSpPr>
        <p:spPr>
          <a:xfrm>
            <a:off x="11216640" y="6223517"/>
            <a:ext cx="365760" cy="365760"/>
          </a:xfrm>
          <a:prstGeom prst="ellipse">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 logo&#10;&#10;Description automatically generated">
            <a:extLst>
              <a:ext uri="{FF2B5EF4-FFF2-40B4-BE49-F238E27FC236}">
                <a16:creationId xmlns:a16="http://schemas.microsoft.com/office/drawing/2014/main" id="{10769E38-C5ED-4572-9B07-1BC094411D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6116048"/>
            <a:ext cx="2128001" cy="483061"/>
          </a:xfrm>
          <a:prstGeom prst="rect">
            <a:avLst/>
          </a:prstGeom>
        </p:spPr>
      </p:pic>
      <p:sp>
        <p:nvSpPr>
          <p:cNvPr id="10" name="Rectangle 9">
            <a:extLst>
              <a:ext uri="{FF2B5EF4-FFF2-40B4-BE49-F238E27FC236}">
                <a16:creationId xmlns:a16="http://schemas.microsoft.com/office/drawing/2014/main" id="{78FDACF7-68A4-4CBD-9BCD-B320B8C07535}"/>
              </a:ext>
            </a:extLst>
          </p:cNvPr>
          <p:cNvSpPr/>
          <p:nvPr userDrawn="1"/>
        </p:nvSpPr>
        <p:spPr>
          <a:xfrm>
            <a:off x="11230948" y="6271029"/>
            <a:ext cx="372218" cy="276999"/>
          </a:xfrm>
          <a:prstGeom prst="rect">
            <a:avLst/>
          </a:prstGeom>
        </p:spPr>
        <p:txBody>
          <a:bodyPr wrap="none">
            <a:spAutoFit/>
          </a:bodyPr>
          <a:lstStyle/>
          <a:p>
            <a:fld id="{F96AB59C-F911-41DF-9695-C6606F91E5DC}" type="slidenum">
              <a:rPr lang="en-US" sz="1200" smtClean="0">
                <a:solidFill>
                  <a:schemeClr val="bg1"/>
                </a:solidFill>
                <a:latin typeface="Lato Regular" panose="020F0502020204030203"/>
                <a:cs typeface="Arial"/>
              </a:rPr>
              <a:t>‹#›</a:t>
            </a:fld>
            <a:endParaRPr lang="en-US" sz="1200" dirty="0"/>
          </a:p>
        </p:txBody>
      </p:sp>
    </p:spTree>
    <p:extLst>
      <p:ext uri="{BB962C8B-B14F-4D97-AF65-F5344CB8AC3E}">
        <p14:creationId xmlns:p14="http://schemas.microsoft.com/office/powerpoint/2010/main" val="1568988341"/>
      </p:ext>
    </p:extLst>
  </p:cSld>
  <p:clrMap bg1="lt1" tx1="dk1" bg2="lt2" tx2="dk2" accent1="accent1" accent2="accent2" accent3="accent3" accent4="accent4" accent5="accent5" accent6="accent6" hlink="hlink" folHlink="folHlink"/>
  <p:sldLayoutIdLst>
    <p:sldLayoutId id="214748377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232722"/>
      </p:ext>
    </p:extLst>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jpg"/><Relationship Id="rId7" Type="http://schemas.openxmlformats.org/officeDocument/2006/relationships/image" Target="../media/image50.sv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hawking.org.uk/" TargetMode="External"/><Relationship Id="rId5" Type="http://schemas.openxmlformats.org/officeDocument/2006/relationships/hyperlink" Target="https://twitter.com/elonmusk?ref_src=twsrc%5Egoogle%7Ctwcamp%5Eserp%7Ctwgr%5Eauthor"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linkedin.com/in/jhagel" TargetMode="External"/><Relationship Id="rId4" Type="http://schemas.openxmlformats.org/officeDocument/2006/relationships/hyperlink" Target="https://www.linkedin.com/company/robohub"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ock&#10;&#10;Description automatically generated">
            <a:extLst>
              <a:ext uri="{FF2B5EF4-FFF2-40B4-BE49-F238E27FC236}">
                <a16:creationId xmlns:a16="http://schemas.microsoft.com/office/drawing/2014/main" id="{AF644C6A-BAC8-400A-8FDF-6C0B0412C5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67" y="340499"/>
            <a:ext cx="2825140" cy="1020734"/>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4B6CF160-D652-436F-8DC5-DE4B056F1A67}"/>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4389038" y="-1868136"/>
            <a:ext cx="10427150" cy="10427150"/>
          </a:xfrm>
          <a:prstGeom prst="rect">
            <a:avLst/>
          </a:prstGeom>
        </p:spPr>
      </p:pic>
      <p:sp>
        <p:nvSpPr>
          <p:cNvPr id="8" name="TextBox 7">
            <a:extLst>
              <a:ext uri="{FF2B5EF4-FFF2-40B4-BE49-F238E27FC236}">
                <a16:creationId xmlns:a16="http://schemas.microsoft.com/office/drawing/2014/main" id="{1BDB7A6D-FD1F-4645-924C-C26C4EC90F53}"/>
              </a:ext>
            </a:extLst>
          </p:cNvPr>
          <p:cNvSpPr txBox="1"/>
          <p:nvPr/>
        </p:nvSpPr>
        <p:spPr>
          <a:xfrm>
            <a:off x="325241" y="5603896"/>
            <a:ext cx="2020432" cy="400110"/>
          </a:xfrm>
          <a:prstGeom prst="rect">
            <a:avLst/>
          </a:prstGeom>
          <a:noFill/>
        </p:spPr>
        <p:txBody>
          <a:bodyPr wrap="square">
            <a:spAutoFit/>
          </a:bodyPr>
          <a:lstStyle/>
          <a:p>
            <a:r>
              <a:rPr lang="en-US" sz="2000" b="1" dirty="0">
                <a:solidFill>
                  <a:srgbClr val="60B6E5"/>
                </a:solidFill>
                <a:latin typeface="Lato Light" panose="020F0502020204030203" pitchFamily="34" charset="0"/>
              </a:rPr>
              <a:t>June 13, 2022</a:t>
            </a:r>
          </a:p>
        </p:txBody>
      </p:sp>
      <p:sp>
        <p:nvSpPr>
          <p:cNvPr id="18" name="CuadroTexto 350">
            <a:extLst>
              <a:ext uri="{FF2B5EF4-FFF2-40B4-BE49-F238E27FC236}">
                <a16:creationId xmlns:a16="http://schemas.microsoft.com/office/drawing/2014/main" id="{BDDE8860-1598-4443-896F-2A38819B2490}"/>
              </a:ext>
            </a:extLst>
          </p:cNvPr>
          <p:cNvSpPr txBox="1"/>
          <p:nvPr/>
        </p:nvSpPr>
        <p:spPr>
          <a:xfrm>
            <a:off x="354116" y="3758326"/>
            <a:ext cx="6823708" cy="1569660"/>
          </a:xfrm>
          <a:prstGeom prst="rect">
            <a:avLst/>
          </a:prstGeom>
          <a:noFill/>
        </p:spPr>
        <p:txBody>
          <a:bodyPr wrap="square" rtlCol="0">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0B6E5"/>
                </a:solidFill>
                <a:effectLst/>
                <a:uLnTx/>
                <a:uFillTx/>
                <a:ea typeface="Lato Heavy" charset="0"/>
                <a:cs typeface="Poppins" pitchFamily="2" charset="77"/>
              </a:rPr>
              <a:t>Data, Technology, and AI in MSP: </a:t>
            </a:r>
          </a:p>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12849"/>
                </a:solidFill>
                <a:effectLst/>
                <a:uLnTx/>
                <a:uFillTx/>
                <a:ea typeface="Lato Heavy" charset="0"/>
                <a:cs typeface="Poppins" pitchFamily="2" charset="77"/>
              </a:rPr>
              <a:t>A Smart Solution Guide to Medicare Compliance and Claims Solutions</a:t>
            </a:r>
          </a:p>
        </p:txBody>
      </p:sp>
    </p:spTree>
    <p:extLst>
      <p:ext uri="{BB962C8B-B14F-4D97-AF65-F5344CB8AC3E}">
        <p14:creationId xmlns:p14="http://schemas.microsoft.com/office/powerpoint/2010/main" val="323503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42D13BD-91C9-E1EC-A1B8-074221F96B3C}"/>
              </a:ext>
            </a:extLst>
          </p:cNvPr>
          <p:cNvSpPr txBox="1"/>
          <p:nvPr/>
        </p:nvSpPr>
        <p:spPr>
          <a:xfrm>
            <a:off x="1460081" y="2062545"/>
            <a:ext cx="295909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0B6E5"/>
                </a:solidFill>
                <a:effectLst/>
                <a:uLnTx/>
                <a:uFillTx/>
                <a:latin typeface="Calibri" panose="020F0502020204030204" pitchFamily="34" charset="0"/>
                <a:ea typeface="+mn-ea"/>
                <a:cs typeface="Calibri" panose="020F0502020204030204" pitchFamily="34" charset="0"/>
              </a:rPr>
              <a:t>Good Data</a:t>
            </a:r>
          </a:p>
        </p:txBody>
      </p:sp>
      <p:sp>
        <p:nvSpPr>
          <p:cNvPr id="12" name="Rectangle 11">
            <a:extLst>
              <a:ext uri="{FF2B5EF4-FFF2-40B4-BE49-F238E27FC236}">
                <a16:creationId xmlns:a16="http://schemas.microsoft.com/office/drawing/2014/main" id="{60164F25-FFE9-E8AE-9312-94304D47CA16}"/>
              </a:ext>
            </a:extLst>
          </p:cNvPr>
          <p:cNvSpPr/>
          <p:nvPr/>
        </p:nvSpPr>
        <p:spPr>
          <a:xfrm>
            <a:off x="6415586" y="4442299"/>
            <a:ext cx="2864891" cy="1054135"/>
          </a:xfrm>
          <a:prstGeom prst="rect">
            <a:avLst/>
          </a:prstGeom>
        </p:spPr>
        <p:txBody>
          <a:bodyPr wrap="square">
            <a:spAutoFit/>
          </a:bodyPr>
          <a:lstStyle/>
          <a:p>
            <a:pPr marL="0" marR="0" lvl="0" indent="0" algn="ctr" defTabSz="457200" rtl="0" eaLnBrk="1" fontAlgn="auto" latinLnBrk="0" hangingPunct="1">
              <a:lnSpc>
                <a:spcPts val="148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Documentation is key to legal arguments, conditional payment disputes, Medicare Set-Asides and Section 111 Reporting</a:t>
            </a:r>
          </a:p>
          <a:p>
            <a:pPr marL="0" marR="0" lvl="0" indent="0" algn="ctr" defTabSz="457200" rtl="0" eaLnBrk="1" fontAlgn="auto" latinLnBrk="0" hangingPunct="1">
              <a:lnSpc>
                <a:spcPts val="148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3" name="TextBox 12">
            <a:extLst>
              <a:ext uri="{FF2B5EF4-FFF2-40B4-BE49-F238E27FC236}">
                <a16:creationId xmlns:a16="http://schemas.microsoft.com/office/drawing/2014/main" id="{FEEC9E7A-5B67-29CA-DAB5-1AAC4C14FD9E}"/>
              </a:ext>
            </a:extLst>
          </p:cNvPr>
          <p:cNvSpPr txBox="1"/>
          <p:nvPr/>
        </p:nvSpPr>
        <p:spPr>
          <a:xfrm>
            <a:off x="6532628" y="4008019"/>
            <a:ext cx="263080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0B6E5"/>
                </a:solidFill>
                <a:effectLst/>
                <a:uLnTx/>
                <a:uFillTx/>
                <a:latin typeface="Calibri" panose="020F0502020204030204" pitchFamily="34" charset="0"/>
                <a:ea typeface="+mn-ea"/>
                <a:cs typeface="Calibri" panose="020F0502020204030204" pitchFamily="34" charset="0"/>
              </a:rPr>
              <a:t>Documentation</a:t>
            </a:r>
          </a:p>
        </p:txBody>
      </p:sp>
      <p:sp>
        <p:nvSpPr>
          <p:cNvPr id="14" name="Rectangle 13">
            <a:extLst>
              <a:ext uri="{FF2B5EF4-FFF2-40B4-BE49-F238E27FC236}">
                <a16:creationId xmlns:a16="http://schemas.microsoft.com/office/drawing/2014/main" id="{F238C4E9-20A6-3723-40D9-1E6948172809}"/>
              </a:ext>
            </a:extLst>
          </p:cNvPr>
          <p:cNvSpPr/>
          <p:nvPr/>
        </p:nvSpPr>
        <p:spPr>
          <a:xfrm>
            <a:off x="4911199" y="2449574"/>
            <a:ext cx="251961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3DA5"/>
              </a:buClr>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sure data is accurate and complete</a:t>
            </a:r>
          </a:p>
        </p:txBody>
      </p:sp>
      <p:sp>
        <p:nvSpPr>
          <p:cNvPr id="15" name="TextBox 14">
            <a:extLst>
              <a:ext uri="{FF2B5EF4-FFF2-40B4-BE49-F238E27FC236}">
                <a16:creationId xmlns:a16="http://schemas.microsoft.com/office/drawing/2014/main" id="{CA25FC09-8AF4-9837-BF3E-2964FF96919B}"/>
              </a:ext>
            </a:extLst>
          </p:cNvPr>
          <p:cNvSpPr txBox="1"/>
          <p:nvPr/>
        </p:nvSpPr>
        <p:spPr>
          <a:xfrm>
            <a:off x="4705753" y="2049514"/>
            <a:ext cx="291458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0B6E5"/>
                </a:solidFill>
                <a:effectLst/>
                <a:uLnTx/>
                <a:uFillTx/>
                <a:latin typeface="Calibri" panose="020F0502020204030204" pitchFamily="34" charset="0"/>
                <a:ea typeface="+mn-ea"/>
                <a:cs typeface="Calibri" panose="020F0502020204030204" pitchFamily="34" charset="0"/>
              </a:rPr>
              <a:t>Accurate Data</a:t>
            </a:r>
          </a:p>
        </p:txBody>
      </p:sp>
      <p:sp>
        <p:nvSpPr>
          <p:cNvPr id="16" name="Rectangle 15">
            <a:extLst>
              <a:ext uri="{FF2B5EF4-FFF2-40B4-BE49-F238E27FC236}">
                <a16:creationId xmlns:a16="http://schemas.microsoft.com/office/drawing/2014/main" id="{FEE89467-BB81-8877-451F-15CE05E0329F}"/>
              </a:ext>
            </a:extLst>
          </p:cNvPr>
          <p:cNvSpPr/>
          <p:nvPr/>
        </p:nvSpPr>
        <p:spPr>
          <a:xfrm>
            <a:off x="3292493" y="4442299"/>
            <a:ext cx="2544762" cy="1169551"/>
          </a:xfrm>
          <a:prstGeom prst="rect">
            <a:avLst/>
          </a:prstGeom>
        </p:spPr>
        <p:txBody>
          <a:bodyPr wrap="square">
            <a:spAutoFit/>
          </a:bodyPr>
          <a:lstStyle/>
          <a:p>
            <a:pPr marL="0" marR="0" lvl="0" indent="0" algn="ctr" defTabSz="914400" rtl="0" eaLnBrk="1" fontAlgn="auto" latinLnBrk="0" hangingPunct="1">
              <a:lnSpc>
                <a:spcPct val="100000"/>
              </a:lnSpc>
              <a:spcBef>
                <a:spcPts val="1200"/>
              </a:spcBef>
              <a:spcAft>
                <a:spcPts val="0"/>
              </a:spcAft>
              <a:buClr>
                <a:srgbClr val="003DA5"/>
              </a:buClr>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Lack of claim documentation and data limits ability to control claim costs i.e., prescription drug costs, medical treatment, unrelated vs. related injuries</a:t>
            </a:r>
          </a:p>
        </p:txBody>
      </p:sp>
      <p:sp>
        <p:nvSpPr>
          <p:cNvPr id="17" name="TextBox 16">
            <a:extLst>
              <a:ext uri="{FF2B5EF4-FFF2-40B4-BE49-F238E27FC236}">
                <a16:creationId xmlns:a16="http://schemas.microsoft.com/office/drawing/2014/main" id="{D448EF58-5BB2-AB9A-A274-59203CCC183E}"/>
              </a:ext>
            </a:extLst>
          </p:cNvPr>
          <p:cNvSpPr txBox="1"/>
          <p:nvPr/>
        </p:nvSpPr>
        <p:spPr>
          <a:xfrm>
            <a:off x="3229424" y="4013256"/>
            <a:ext cx="260783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0B6E5"/>
                </a:solidFill>
                <a:effectLst/>
                <a:uLnTx/>
                <a:uFillTx/>
                <a:latin typeface="Calibri" panose="020F0502020204030204" pitchFamily="34" charset="0"/>
                <a:ea typeface="+mn-ea"/>
                <a:cs typeface="Calibri" panose="020F0502020204030204" pitchFamily="34" charset="0"/>
              </a:rPr>
              <a:t>Claim Costs</a:t>
            </a:r>
          </a:p>
        </p:txBody>
      </p:sp>
      <p:sp>
        <p:nvSpPr>
          <p:cNvPr id="18" name="Rectangle 17">
            <a:extLst>
              <a:ext uri="{FF2B5EF4-FFF2-40B4-BE49-F238E27FC236}">
                <a16:creationId xmlns:a16="http://schemas.microsoft.com/office/drawing/2014/main" id="{511A8D50-FDD3-0676-D00D-2D387654D8AF}"/>
              </a:ext>
            </a:extLst>
          </p:cNvPr>
          <p:cNvSpPr/>
          <p:nvPr/>
        </p:nvSpPr>
        <p:spPr>
          <a:xfrm>
            <a:off x="8364328" y="2431367"/>
            <a:ext cx="2082953" cy="669414"/>
          </a:xfrm>
          <a:prstGeom prst="rect">
            <a:avLst/>
          </a:prstGeom>
        </p:spPr>
        <p:txBody>
          <a:bodyPr wrap="square">
            <a:spAutoFit/>
          </a:bodyPr>
          <a:lstStyle/>
          <a:p>
            <a:pPr marL="0" marR="0" lvl="0" indent="0" algn="ctr" defTabSz="457200" rtl="0" eaLnBrk="1" fontAlgn="auto" latinLnBrk="0" hangingPunct="1">
              <a:lnSpc>
                <a:spcPts val="148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Starts with first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report of injury</a:t>
            </a:r>
          </a:p>
          <a:p>
            <a:pPr marL="0" marR="0" lvl="0" indent="0" algn="ctr" defTabSz="457200" rtl="0" eaLnBrk="1" fontAlgn="auto" latinLnBrk="0" hangingPunct="1">
              <a:lnSpc>
                <a:spcPts val="148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1DB595A2-EC82-6616-E5C3-83007BDDDF5C}"/>
              </a:ext>
            </a:extLst>
          </p:cNvPr>
          <p:cNvSpPr txBox="1"/>
          <p:nvPr/>
        </p:nvSpPr>
        <p:spPr>
          <a:xfrm>
            <a:off x="8092455" y="2028738"/>
            <a:ext cx="264310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0B6E5"/>
                </a:solidFill>
                <a:effectLst/>
                <a:uLnTx/>
                <a:uFillTx/>
                <a:latin typeface="Calibri" panose="020F0502020204030204" pitchFamily="34" charset="0"/>
                <a:ea typeface="+mn-ea"/>
                <a:cs typeface="Calibri" panose="020F0502020204030204" pitchFamily="34" charset="0"/>
              </a:rPr>
              <a:t>Injury Report</a:t>
            </a:r>
          </a:p>
        </p:txBody>
      </p:sp>
      <p:sp>
        <p:nvSpPr>
          <p:cNvPr id="42" name="Text Placeholder 6">
            <a:extLst>
              <a:ext uri="{FF2B5EF4-FFF2-40B4-BE49-F238E27FC236}">
                <a16:creationId xmlns:a16="http://schemas.microsoft.com/office/drawing/2014/main" id="{46D09ABC-20EB-C0C3-473E-0250E34C9AA6}"/>
              </a:ext>
            </a:extLst>
          </p:cNvPr>
          <p:cNvSpPr txBox="1">
            <a:spLocks/>
          </p:cNvSpPr>
          <p:nvPr/>
        </p:nvSpPr>
        <p:spPr>
          <a:xfrm>
            <a:off x="1818290" y="2447788"/>
            <a:ext cx="2270234" cy="5594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Good versus bad data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Lato Regular" panose="020F0502020204030203"/>
              <a:ea typeface="+mn-ea"/>
              <a:cs typeface="+mn-cs"/>
            </a:endParaRPr>
          </a:p>
        </p:txBody>
      </p:sp>
      <p:sp>
        <p:nvSpPr>
          <p:cNvPr id="48" name="TextBox 47">
            <a:extLst>
              <a:ext uri="{FF2B5EF4-FFF2-40B4-BE49-F238E27FC236}">
                <a16:creationId xmlns:a16="http://schemas.microsoft.com/office/drawing/2014/main" id="{A36278CE-2A86-CA93-1945-C25F82817955}"/>
              </a:ext>
            </a:extLst>
          </p:cNvPr>
          <p:cNvSpPr txBox="1"/>
          <p:nvPr/>
        </p:nvSpPr>
        <p:spPr>
          <a:xfrm>
            <a:off x="3229424" y="5847923"/>
            <a:ext cx="5999018"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71BC"/>
                </a:solidFill>
                <a:effectLst/>
                <a:uLnTx/>
                <a:uFillTx/>
                <a:latin typeface="Calibri" panose="020F0502020204030204" pitchFamily="34" charset="0"/>
                <a:ea typeface="+mn-ea"/>
                <a:cs typeface="Calibri" panose="020F0502020204030204" pitchFamily="34" charset="0"/>
              </a:rPr>
              <a:t>Transparent reporting is key to sound decisions</a:t>
            </a:r>
          </a:p>
        </p:txBody>
      </p:sp>
      <p:sp>
        <p:nvSpPr>
          <p:cNvPr id="21" name="Title 1">
            <a:extLst>
              <a:ext uri="{FF2B5EF4-FFF2-40B4-BE49-F238E27FC236}">
                <a16:creationId xmlns:a16="http://schemas.microsoft.com/office/drawing/2014/main" id="{2D461165-49D3-BE82-3F9C-6A96B3BC1162}"/>
              </a:ext>
            </a:extLst>
          </p:cNvPr>
          <p:cNvSpPr txBox="1">
            <a:spLocks/>
          </p:cNvSpPr>
          <p:nvPr/>
        </p:nvSpPr>
        <p:spPr>
          <a:xfrm>
            <a:off x="267131" y="160188"/>
            <a:ext cx="5492538"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spc="120" dirty="0">
                <a:solidFill>
                  <a:srgbClr val="212849"/>
                </a:solidFill>
                <a:latin typeface="Calibri" panose="020F0502020204030204" pitchFamily="34" charset="0"/>
                <a:cs typeface="Calibri" panose="020F0502020204030204" pitchFamily="34" charset="0"/>
              </a:rPr>
              <a:t>Case Control</a:t>
            </a:r>
            <a:endParaRPr kumimoji="0" lang="id-ID" sz="2600" b="1" i="0" u="none" strike="noStrike" kern="1200" cap="none" spc="120" normalizeH="0" baseline="0" noProof="0" dirty="0">
              <a:ln>
                <a:noFill/>
              </a:ln>
              <a:solidFill>
                <a:srgbClr val="212849"/>
              </a:solidFill>
              <a:effectLst/>
              <a:uLnTx/>
              <a:uFillTx/>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FFAC2E3F-8FDF-1A75-468E-34BCB44516CD}"/>
              </a:ext>
            </a:extLst>
          </p:cNvPr>
          <p:cNvCxnSpPr>
            <a:cxnSpLocks/>
          </p:cNvCxnSpPr>
          <p:nvPr/>
        </p:nvCxnSpPr>
        <p:spPr>
          <a:xfrm>
            <a:off x="372978" y="573630"/>
            <a:ext cx="5798887" cy="0"/>
          </a:xfrm>
          <a:prstGeom prst="line">
            <a:avLst/>
          </a:prstGeom>
          <a:ln w="22225">
            <a:solidFill>
              <a:srgbClr val="212849"/>
            </a:solidFill>
          </a:ln>
        </p:spPr>
        <p:style>
          <a:lnRef idx="1">
            <a:schemeClr val="accent1"/>
          </a:lnRef>
          <a:fillRef idx="0">
            <a:schemeClr val="accent1"/>
          </a:fillRef>
          <a:effectRef idx="0">
            <a:schemeClr val="accent1"/>
          </a:effectRef>
          <a:fontRef idx="minor">
            <a:schemeClr val="tx1"/>
          </a:fontRef>
        </p:style>
      </p:cxnSp>
      <p:pic>
        <p:nvPicPr>
          <p:cNvPr id="4" name="Graphic 3" descr="Old Key outline">
            <a:extLst>
              <a:ext uri="{FF2B5EF4-FFF2-40B4-BE49-F238E27FC236}">
                <a16:creationId xmlns:a16="http://schemas.microsoft.com/office/drawing/2014/main" id="{E3056527-3C8D-5140-76F9-E768198ECC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65388" y="3326084"/>
            <a:ext cx="725647" cy="725647"/>
          </a:xfrm>
          <a:prstGeom prst="rect">
            <a:avLst/>
          </a:prstGeom>
        </p:spPr>
      </p:pic>
      <p:pic>
        <p:nvPicPr>
          <p:cNvPr id="25" name="Picture 24" descr="Icon&#10;&#10;Description automatically generated">
            <a:extLst>
              <a:ext uri="{FF2B5EF4-FFF2-40B4-BE49-F238E27FC236}">
                <a16:creationId xmlns:a16="http://schemas.microsoft.com/office/drawing/2014/main" id="{F4A8C22B-DE0A-5743-06B2-F8A9711B02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7237" y="1371513"/>
            <a:ext cx="692339" cy="607875"/>
          </a:xfrm>
          <a:prstGeom prst="rect">
            <a:avLst/>
          </a:prstGeom>
        </p:spPr>
      </p:pic>
      <p:pic>
        <p:nvPicPr>
          <p:cNvPr id="27" name="Picture 26" descr="Icon&#10;&#10;Description automatically generated">
            <a:extLst>
              <a:ext uri="{FF2B5EF4-FFF2-40B4-BE49-F238E27FC236}">
                <a16:creationId xmlns:a16="http://schemas.microsoft.com/office/drawing/2014/main" id="{3537BD73-7678-9F8C-CD75-AA21F86306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0568" y="1200652"/>
            <a:ext cx="910864" cy="910864"/>
          </a:xfrm>
          <a:prstGeom prst="rect">
            <a:avLst/>
          </a:prstGeom>
        </p:spPr>
      </p:pic>
      <p:pic>
        <p:nvPicPr>
          <p:cNvPr id="29" name="Picture 28" descr="Icon&#10;&#10;Description automatically generated">
            <a:extLst>
              <a:ext uri="{FF2B5EF4-FFF2-40B4-BE49-F238E27FC236}">
                <a16:creationId xmlns:a16="http://schemas.microsoft.com/office/drawing/2014/main" id="{C89D4DE8-C881-2699-642E-D480E1CAE9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8558" y="3381187"/>
            <a:ext cx="782641" cy="579155"/>
          </a:xfrm>
          <a:prstGeom prst="rect">
            <a:avLst/>
          </a:prstGeom>
        </p:spPr>
      </p:pic>
      <p:grpSp>
        <p:nvGrpSpPr>
          <p:cNvPr id="36" name="Graphic 3">
            <a:extLst>
              <a:ext uri="{FF2B5EF4-FFF2-40B4-BE49-F238E27FC236}">
                <a16:creationId xmlns:a16="http://schemas.microsoft.com/office/drawing/2014/main" id="{C6C2C985-E4DD-3736-36EF-6CFA06D8F901}"/>
              </a:ext>
            </a:extLst>
          </p:cNvPr>
          <p:cNvGrpSpPr/>
          <p:nvPr/>
        </p:nvGrpSpPr>
        <p:grpSpPr>
          <a:xfrm>
            <a:off x="9011434" y="1239354"/>
            <a:ext cx="805146" cy="789384"/>
            <a:chOff x="4065902" y="5378754"/>
            <a:chExt cx="805146" cy="789384"/>
          </a:xfrm>
          <a:noFill/>
        </p:grpSpPr>
        <p:sp>
          <p:nvSpPr>
            <p:cNvPr id="38" name="Freeform: Shape 37">
              <a:extLst>
                <a:ext uri="{FF2B5EF4-FFF2-40B4-BE49-F238E27FC236}">
                  <a16:creationId xmlns:a16="http://schemas.microsoft.com/office/drawing/2014/main" id="{A76E5697-1A2E-0327-9C38-5082432913DF}"/>
                </a:ext>
              </a:extLst>
            </p:cNvPr>
            <p:cNvSpPr/>
            <p:nvPr/>
          </p:nvSpPr>
          <p:spPr>
            <a:xfrm>
              <a:off x="4426688" y="5823453"/>
              <a:ext cx="444360" cy="344686"/>
            </a:xfrm>
            <a:custGeom>
              <a:avLst/>
              <a:gdLst>
                <a:gd name="connsiteX0" fmla="*/ 0 w 444360"/>
                <a:gd name="connsiteY0" fmla="*/ 344686 h 344686"/>
                <a:gd name="connsiteX1" fmla="*/ 278049 w 444360"/>
                <a:gd name="connsiteY1" fmla="*/ 188749 h 344686"/>
                <a:gd name="connsiteX2" fmla="*/ 444360 w 444360"/>
                <a:gd name="connsiteY2" fmla="*/ 0 h 344686"/>
              </a:gdLst>
              <a:ahLst/>
              <a:cxnLst>
                <a:cxn ang="0">
                  <a:pos x="connsiteX0" y="connsiteY0"/>
                </a:cxn>
                <a:cxn ang="0">
                  <a:pos x="connsiteX1" y="connsiteY1"/>
                </a:cxn>
                <a:cxn ang="0">
                  <a:pos x="connsiteX2" y="connsiteY2"/>
                </a:cxn>
              </a:cxnLst>
              <a:rect l="l" t="t" r="r" b="b"/>
              <a:pathLst>
                <a:path w="444360" h="344686">
                  <a:moveTo>
                    <a:pt x="0" y="344686"/>
                  </a:moveTo>
                  <a:lnTo>
                    <a:pt x="278049" y="188749"/>
                  </a:lnTo>
                  <a:lnTo>
                    <a:pt x="444360" y="0"/>
                  </a:lnTo>
                </a:path>
              </a:pathLst>
            </a:custGeom>
            <a:noFill/>
            <a:ln w="22539" cap="rnd">
              <a:solidFill>
                <a:srgbClr val="60B6E5"/>
              </a:solidFill>
              <a:prstDash val="solid"/>
              <a:round/>
            </a:ln>
          </p:spPr>
          <p:txBody>
            <a:bodyPr rtlCol="0" anchor="ctr"/>
            <a:lstStyle/>
            <a:p>
              <a:endParaRPr lang="en-US"/>
            </a:p>
          </p:txBody>
        </p:sp>
        <p:sp>
          <p:nvSpPr>
            <p:cNvPr id="39" name="Freeform: Shape 38">
              <a:extLst>
                <a:ext uri="{FF2B5EF4-FFF2-40B4-BE49-F238E27FC236}">
                  <a16:creationId xmlns:a16="http://schemas.microsoft.com/office/drawing/2014/main" id="{D75DBBC1-5BE9-A64C-4BDC-16253BB07662}"/>
                </a:ext>
              </a:extLst>
            </p:cNvPr>
            <p:cNvSpPr/>
            <p:nvPr/>
          </p:nvSpPr>
          <p:spPr>
            <a:xfrm>
              <a:off x="4065902" y="5565650"/>
              <a:ext cx="769024" cy="568412"/>
            </a:xfrm>
            <a:custGeom>
              <a:avLst/>
              <a:gdLst>
                <a:gd name="connsiteX0" fmla="*/ 315008 w 769024"/>
                <a:gd name="connsiteY0" fmla="*/ 564041 h 568412"/>
                <a:gd name="connsiteX1" fmla="*/ 596214 w 769024"/>
                <a:gd name="connsiteY1" fmla="*/ 400549 h 568412"/>
                <a:gd name="connsiteX2" fmla="*/ 606700 w 769024"/>
                <a:gd name="connsiteY2" fmla="*/ 392543 h 568412"/>
                <a:gd name="connsiteX3" fmla="*/ 744823 w 769024"/>
                <a:gd name="connsiteY3" fmla="*/ 236606 h 568412"/>
                <a:gd name="connsiteX4" fmla="*/ 758241 w 769024"/>
                <a:gd name="connsiteY4" fmla="*/ 164331 h 568412"/>
                <a:gd name="connsiteX5" fmla="*/ 484250 w 769024"/>
                <a:gd name="connsiteY5" fmla="*/ 5124 h 568412"/>
                <a:gd name="connsiteX6" fmla="*/ 439600 w 769024"/>
                <a:gd name="connsiteY6" fmla="*/ 15835 h 568412"/>
                <a:gd name="connsiteX7" fmla="*/ 310497 w 769024"/>
                <a:gd name="connsiteY7" fmla="*/ 162640 h 568412"/>
                <a:gd name="connsiteX8" fmla="*/ 34816 w 769024"/>
                <a:gd name="connsiteY8" fmla="*/ 322975 h 568412"/>
                <a:gd name="connsiteX9" fmla="*/ 10912 w 769024"/>
                <a:gd name="connsiteY9" fmla="*/ 403142 h 568412"/>
                <a:gd name="connsiteX10" fmla="*/ 291330 w 769024"/>
                <a:gd name="connsiteY10" fmla="*/ 566071 h 568412"/>
                <a:gd name="connsiteX11" fmla="*/ 315008 w 769024"/>
                <a:gd name="connsiteY11" fmla="*/ 564041 h 56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9024" h="568412">
                  <a:moveTo>
                    <a:pt x="315008" y="564041"/>
                  </a:moveTo>
                  <a:lnTo>
                    <a:pt x="596214" y="400549"/>
                  </a:lnTo>
                  <a:cubicBezTo>
                    <a:pt x="599710" y="398520"/>
                    <a:pt x="603318" y="395813"/>
                    <a:pt x="606700" y="392543"/>
                  </a:cubicBezTo>
                  <a:lnTo>
                    <a:pt x="744823" y="236606"/>
                  </a:lnTo>
                  <a:cubicBezTo>
                    <a:pt x="764104" y="217325"/>
                    <a:pt x="780678" y="181695"/>
                    <a:pt x="758241" y="164331"/>
                  </a:cubicBezTo>
                  <a:cubicBezTo>
                    <a:pt x="664768" y="109984"/>
                    <a:pt x="578174" y="58681"/>
                    <a:pt x="484250" y="5124"/>
                  </a:cubicBezTo>
                  <a:cubicBezTo>
                    <a:pt x="462940" y="-7054"/>
                    <a:pt x="449522" y="4898"/>
                    <a:pt x="439600" y="15835"/>
                  </a:cubicBezTo>
                  <a:lnTo>
                    <a:pt x="310497" y="162640"/>
                  </a:lnTo>
                  <a:lnTo>
                    <a:pt x="34816" y="322975"/>
                  </a:lnTo>
                  <a:cubicBezTo>
                    <a:pt x="-6226" y="349472"/>
                    <a:pt x="-6452" y="392995"/>
                    <a:pt x="10912" y="403142"/>
                  </a:cubicBezTo>
                  <a:cubicBezTo>
                    <a:pt x="104046" y="457940"/>
                    <a:pt x="197857" y="511724"/>
                    <a:pt x="291330" y="566071"/>
                  </a:cubicBezTo>
                  <a:cubicBezTo>
                    <a:pt x="296065" y="567875"/>
                    <a:pt x="302718" y="571145"/>
                    <a:pt x="315008" y="564041"/>
                  </a:cubicBezTo>
                  <a:close/>
                </a:path>
              </a:pathLst>
            </a:custGeom>
            <a:noFill/>
            <a:ln w="22539" cap="flat">
              <a:solidFill>
                <a:srgbClr val="60B6E5"/>
              </a:solidFill>
              <a:prstDash val="solid"/>
              <a:round/>
            </a:ln>
          </p:spPr>
          <p:txBody>
            <a:bodyPr rtlCol="0" anchor="ctr"/>
            <a:lstStyle/>
            <a:p>
              <a:endParaRPr lang="en-US"/>
            </a:p>
          </p:txBody>
        </p:sp>
        <p:sp>
          <p:nvSpPr>
            <p:cNvPr id="40" name="Freeform: Shape 39">
              <a:extLst>
                <a:ext uri="{FF2B5EF4-FFF2-40B4-BE49-F238E27FC236}">
                  <a16:creationId xmlns:a16="http://schemas.microsoft.com/office/drawing/2014/main" id="{46E252D2-B37B-03E1-41DE-3FE9AA4DC6CB}"/>
                </a:ext>
              </a:extLst>
            </p:cNvPr>
            <p:cNvSpPr/>
            <p:nvPr/>
          </p:nvSpPr>
          <p:spPr>
            <a:xfrm>
              <a:off x="4536094" y="5648501"/>
              <a:ext cx="116090" cy="116085"/>
            </a:xfrm>
            <a:custGeom>
              <a:avLst/>
              <a:gdLst>
                <a:gd name="connsiteX0" fmla="*/ 27250 w 116090"/>
                <a:gd name="connsiteY0" fmla="*/ 8866 h 116085"/>
                <a:gd name="connsiteX1" fmla="*/ 107192 w 116090"/>
                <a:gd name="connsiteY1" fmla="*/ 27245 h 116085"/>
                <a:gd name="connsiteX2" fmla="*/ 88926 w 116090"/>
                <a:gd name="connsiteY2" fmla="*/ 107187 h 116085"/>
                <a:gd name="connsiteX3" fmla="*/ 8871 w 116090"/>
                <a:gd name="connsiteY3" fmla="*/ 88921 h 116085"/>
                <a:gd name="connsiteX4" fmla="*/ 27137 w 116090"/>
                <a:gd name="connsiteY4" fmla="*/ 8866 h 11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90" h="116085">
                  <a:moveTo>
                    <a:pt x="27250" y="8866"/>
                  </a:moveTo>
                  <a:cubicBezTo>
                    <a:pt x="54424" y="-8159"/>
                    <a:pt x="90166" y="72"/>
                    <a:pt x="107192" y="27245"/>
                  </a:cubicBezTo>
                  <a:cubicBezTo>
                    <a:pt x="124218" y="54306"/>
                    <a:pt x="116100" y="90162"/>
                    <a:pt x="88926" y="107187"/>
                  </a:cubicBezTo>
                  <a:cubicBezTo>
                    <a:pt x="61753" y="124213"/>
                    <a:pt x="25897" y="116095"/>
                    <a:pt x="8871" y="88921"/>
                  </a:cubicBezTo>
                  <a:cubicBezTo>
                    <a:pt x="-8154" y="61748"/>
                    <a:pt x="77" y="26005"/>
                    <a:pt x="27137" y="8866"/>
                  </a:cubicBezTo>
                  <a:close/>
                </a:path>
              </a:pathLst>
            </a:custGeom>
            <a:noFill/>
            <a:ln w="22539" cap="flat">
              <a:solidFill>
                <a:srgbClr val="60B6E5"/>
              </a:solidFill>
              <a:prstDash val="solid"/>
              <a:round/>
            </a:ln>
          </p:spPr>
          <p:txBody>
            <a:bodyPr rtlCol="0" anchor="ctr"/>
            <a:lstStyle/>
            <a:p>
              <a:endParaRPr lang="en-US"/>
            </a:p>
          </p:txBody>
        </p:sp>
        <p:sp>
          <p:nvSpPr>
            <p:cNvPr id="44" name="Freeform: Shape 43">
              <a:extLst>
                <a:ext uri="{FF2B5EF4-FFF2-40B4-BE49-F238E27FC236}">
                  <a16:creationId xmlns:a16="http://schemas.microsoft.com/office/drawing/2014/main" id="{A5587D1B-3757-3E77-29FA-5C0D3A39F5AA}"/>
                </a:ext>
              </a:extLst>
            </p:cNvPr>
            <p:cNvSpPr/>
            <p:nvPr/>
          </p:nvSpPr>
          <p:spPr>
            <a:xfrm>
              <a:off x="4399465" y="5771737"/>
              <a:ext cx="185433" cy="211723"/>
            </a:xfrm>
            <a:custGeom>
              <a:avLst/>
              <a:gdLst>
                <a:gd name="connsiteX0" fmla="*/ 11324 w 185433"/>
                <a:gd name="connsiteY0" fmla="*/ 170220 h 211723"/>
                <a:gd name="connsiteX1" fmla="*/ 104233 w 185433"/>
                <a:gd name="connsiteY1" fmla="*/ 105274 h 211723"/>
                <a:gd name="connsiteX2" fmla="*/ 12452 w 185433"/>
                <a:gd name="connsiteY2" fmla="*/ 42245 h 211723"/>
                <a:gd name="connsiteX3" fmla="*/ 152266 w 185433"/>
                <a:gd name="connsiteY3" fmla="*/ 14959 h 211723"/>
                <a:gd name="connsiteX4" fmla="*/ 141216 w 185433"/>
                <a:gd name="connsiteY4" fmla="*/ 149586 h 211723"/>
                <a:gd name="connsiteX5" fmla="*/ 37934 w 185433"/>
                <a:gd name="connsiteY5" fmla="*/ 209796 h 211723"/>
                <a:gd name="connsiteX6" fmla="*/ 4785 w 185433"/>
                <a:gd name="connsiteY6" fmla="*/ 202919 h 211723"/>
                <a:gd name="connsiteX7" fmla="*/ 11212 w 185433"/>
                <a:gd name="connsiteY7" fmla="*/ 170220 h 21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33" h="211723">
                  <a:moveTo>
                    <a:pt x="11324" y="170220"/>
                  </a:moveTo>
                  <a:cubicBezTo>
                    <a:pt x="66461" y="145978"/>
                    <a:pt x="91830" y="120270"/>
                    <a:pt x="104233" y="105274"/>
                  </a:cubicBezTo>
                  <a:cubicBezTo>
                    <a:pt x="56651" y="53859"/>
                    <a:pt x="26433" y="43711"/>
                    <a:pt x="12452" y="42245"/>
                  </a:cubicBezTo>
                  <a:cubicBezTo>
                    <a:pt x="50337" y="-4547"/>
                    <a:pt x="113253" y="-10636"/>
                    <a:pt x="152266" y="14959"/>
                  </a:cubicBezTo>
                  <a:cubicBezTo>
                    <a:pt x="202554" y="47995"/>
                    <a:pt x="193083" y="105049"/>
                    <a:pt x="141216" y="149586"/>
                  </a:cubicBezTo>
                  <a:cubicBezTo>
                    <a:pt x="127348" y="161425"/>
                    <a:pt x="84276" y="194349"/>
                    <a:pt x="37934" y="209796"/>
                  </a:cubicBezTo>
                  <a:cubicBezTo>
                    <a:pt x="26208" y="213743"/>
                    <a:pt x="13692" y="211713"/>
                    <a:pt x="4785" y="202919"/>
                  </a:cubicBezTo>
                  <a:cubicBezTo>
                    <a:pt x="-2319" y="195928"/>
                    <a:pt x="-2544" y="176309"/>
                    <a:pt x="11212" y="170220"/>
                  </a:cubicBezTo>
                  <a:close/>
                </a:path>
              </a:pathLst>
            </a:custGeom>
            <a:noFill/>
            <a:ln w="22539" cap="flat">
              <a:solidFill>
                <a:srgbClr val="60B6E5"/>
              </a:solidFill>
              <a:prstDash val="solid"/>
              <a:round/>
            </a:ln>
          </p:spPr>
          <p:txBody>
            <a:bodyPr rtlCol="0" anchor="ctr"/>
            <a:lstStyle/>
            <a:p>
              <a:endParaRPr lang="en-US"/>
            </a:p>
          </p:txBody>
        </p:sp>
        <p:sp>
          <p:nvSpPr>
            <p:cNvPr id="45" name="Freeform: Shape 44">
              <a:extLst>
                <a:ext uri="{FF2B5EF4-FFF2-40B4-BE49-F238E27FC236}">
                  <a16:creationId xmlns:a16="http://schemas.microsoft.com/office/drawing/2014/main" id="{9631CD38-8F5E-9D0E-7BFD-B75F6BB58F6E}"/>
                </a:ext>
              </a:extLst>
            </p:cNvPr>
            <p:cNvSpPr/>
            <p:nvPr/>
          </p:nvSpPr>
          <p:spPr>
            <a:xfrm>
              <a:off x="4191259" y="5378754"/>
              <a:ext cx="121322" cy="121322"/>
            </a:xfrm>
            <a:custGeom>
              <a:avLst/>
              <a:gdLst>
                <a:gd name="connsiteX0" fmla="*/ 121323 w 121322"/>
                <a:gd name="connsiteY0" fmla="*/ 60661 h 121322"/>
                <a:gd name="connsiteX1" fmla="*/ 60661 w 121322"/>
                <a:gd name="connsiteY1" fmla="*/ 0 h 121322"/>
                <a:gd name="connsiteX2" fmla="*/ 0 w 121322"/>
                <a:gd name="connsiteY2" fmla="*/ 60661 h 121322"/>
                <a:gd name="connsiteX3" fmla="*/ 60661 w 121322"/>
                <a:gd name="connsiteY3" fmla="*/ 121323 h 121322"/>
                <a:gd name="connsiteX4" fmla="*/ 121323 w 121322"/>
                <a:gd name="connsiteY4" fmla="*/ 60661 h 121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22" h="121322">
                  <a:moveTo>
                    <a:pt x="121323" y="60661"/>
                  </a:moveTo>
                  <a:cubicBezTo>
                    <a:pt x="121323" y="27174"/>
                    <a:pt x="94149" y="0"/>
                    <a:pt x="60661" y="0"/>
                  </a:cubicBezTo>
                  <a:cubicBezTo>
                    <a:pt x="27174" y="0"/>
                    <a:pt x="0" y="27174"/>
                    <a:pt x="0" y="60661"/>
                  </a:cubicBezTo>
                  <a:cubicBezTo>
                    <a:pt x="0" y="94149"/>
                    <a:pt x="27174" y="121323"/>
                    <a:pt x="60661" y="121323"/>
                  </a:cubicBezTo>
                  <a:cubicBezTo>
                    <a:pt x="94149" y="121323"/>
                    <a:pt x="121323" y="94149"/>
                    <a:pt x="121323" y="60661"/>
                  </a:cubicBezTo>
                  <a:close/>
                </a:path>
              </a:pathLst>
            </a:custGeom>
            <a:noFill/>
            <a:ln w="22539" cap="flat">
              <a:solidFill>
                <a:srgbClr val="60B6E5"/>
              </a:solidFill>
              <a:prstDash val="solid"/>
              <a:round/>
            </a:ln>
          </p:spPr>
          <p:txBody>
            <a:bodyPr rtlCol="0" anchor="ctr"/>
            <a:lstStyle/>
            <a:p>
              <a:endParaRPr lang="en-US"/>
            </a:p>
          </p:txBody>
        </p:sp>
        <p:sp>
          <p:nvSpPr>
            <p:cNvPr id="46" name="Freeform: Shape 45">
              <a:extLst>
                <a:ext uri="{FF2B5EF4-FFF2-40B4-BE49-F238E27FC236}">
                  <a16:creationId xmlns:a16="http://schemas.microsoft.com/office/drawing/2014/main" id="{B91C702F-4C9C-9749-DF64-C73A3A8B82D4}"/>
                </a:ext>
              </a:extLst>
            </p:cNvPr>
            <p:cNvSpPr/>
            <p:nvPr/>
          </p:nvSpPr>
          <p:spPr>
            <a:xfrm>
              <a:off x="4143790" y="5537060"/>
              <a:ext cx="216034" cy="306801"/>
            </a:xfrm>
            <a:custGeom>
              <a:avLst/>
              <a:gdLst>
                <a:gd name="connsiteX0" fmla="*/ 215809 w 216034"/>
                <a:gd name="connsiteY0" fmla="*/ 201828 h 306801"/>
                <a:gd name="connsiteX1" fmla="*/ 216035 w 216034"/>
                <a:gd name="connsiteY1" fmla="*/ 82761 h 306801"/>
                <a:gd name="connsiteX2" fmla="*/ 149511 w 216034"/>
                <a:gd name="connsiteY2" fmla="*/ 0 h 306801"/>
                <a:gd name="connsiteX3" fmla="*/ 108017 w 216034"/>
                <a:gd name="connsiteY3" fmla="*/ 33488 h 306801"/>
                <a:gd name="connsiteX4" fmla="*/ 66524 w 216034"/>
                <a:gd name="connsiteY4" fmla="*/ 0 h 306801"/>
                <a:gd name="connsiteX5" fmla="*/ 0 w 216034"/>
                <a:gd name="connsiteY5" fmla="*/ 82761 h 306801"/>
                <a:gd name="connsiteX6" fmla="*/ 225 w 216034"/>
                <a:gd name="connsiteY6" fmla="*/ 193259 h 306801"/>
                <a:gd name="connsiteX7" fmla="*/ 36081 w 216034"/>
                <a:gd name="connsiteY7" fmla="*/ 225055 h 306801"/>
                <a:gd name="connsiteX8" fmla="*/ 36081 w 216034"/>
                <a:gd name="connsiteY8" fmla="*/ 306801 h 30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34" h="306801">
                  <a:moveTo>
                    <a:pt x="215809" y="201828"/>
                  </a:moveTo>
                  <a:lnTo>
                    <a:pt x="216035" y="82761"/>
                  </a:lnTo>
                  <a:cubicBezTo>
                    <a:pt x="216035" y="27737"/>
                    <a:pt x="193033" y="4285"/>
                    <a:pt x="149511" y="0"/>
                  </a:cubicBezTo>
                  <a:lnTo>
                    <a:pt x="108017" y="33488"/>
                  </a:lnTo>
                  <a:lnTo>
                    <a:pt x="66524" y="0"/>
                  </a:lnTo>
                  <a:cubicBezTo>
                    <a:pt x="23114" y="4285"/>
                    <a:pt x="0" y="27737"/>
                    <a:pt x="0" y="82761"/>
                  </a:cubicBezTo>
                  <a:lnTo>
                    <a:pt x="225" y="193259"/>
                  </a:lnTo>
                  <a:cubicBezTo>
                    <a:pt x="225" y="210961"/>
                    <a:pt x="12741" y="225055"/>
                    <a:pt x="36081" y="225055"/>
                  </a:cubicBezTo>
                  <a:lnTo>
                    <a:pt x="36081" y="306801"/>
                  </a:lnTo>
                </a:path>
              </a:pathLst>
            </a:custGeom>
            <a:noFill/>
            <a:ln w="22539" cap="flat">
              <a:solidFill>
                <a:srgbClr val="60B6E5"/>
              </a:solidFill>
              <a:prstDash val="solid"/>
              <a:round/>
            </a:ln>
          </p:spPr>
          <p:txBody>
            <a:bodyPr rtlCol="0" anchor="ctr"/>
            <a:lstStyle/>
            <a:p>
              <a:endParaRPr lang="en-US"/>
            </a:p>
          </p:txBody>
        </p:sp>
      </p:grpSp>
    </p:spTree>
    <p:extLst>
      <p:ext uri="{BB962C8B-B14F-4D97-AF65-F5344CB8AC3E}">
        <p14:creationId xmlns:p14="http://schemas.microsoft.com/office/powerpoint/2010/main" val="215613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1ECD7F-0B66-1090-CF29-60054D98E23B}"/>
              </a:ext>
            </a:extLst>
          </p:cNvPr>
          <p:cNvSpPr>
            <a:spLocks noGrp="1"/>
          </p:cNvSpPr>
          <p:nvPr>
            <p:ph type="sldNum" sz="quarter" idx="12"/>
          </p:nvPr>
        </p:nvSpPr>
        <p:spPr/>
        <p:txBody>
          <a:bodyPr/>
          <a:lstStyle/>
          <a:p>
            <a:fld id="{48F63A3B-78C7-47BE-AE5E-E10140E04643}" type="slidenum">
              <a:rPr lang="en-US" smtClean="0"/>
              <a:t>11</a:t>
            </a:fld>
            <a:endParaRPr lang="en-US" dirty="0"/>
          </a:p>
        </p:txBody>
      </p:sp>
      <p:sp>
        <p:nvSpPr>
          <p:cNvPr id="6" name="Title 1">
            <a:extLst>
              <a:ext uri="{FF2B5EF4-FFF2-40B4-BE49-F238E27FC236}">
                <a16:creationId xmlns:a16="http://schemas.microsoft.com/office/drawing/2014/main" id="{11A82795-BADB-B1AB-0399-7123A685EECA}"/>
              </a:ext>
            </a:extLst>
          </p:cNvPr>
          <p:cNvSpPr txBox="1">
            <a:spLocks/>
          </p:cNvSpPr>
          <p:nvPr/>
        </p:nvSpPr>
        <p:spPr>
          <a:xfrm>
            <a:off x="267131" y="160188"/>
            <a:ext cx="5492538"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spc="120" dirty="0">
                <a:solidFill>
                  <a:srgbClr val="212849"/>
                </a:solidFill>
                <a:latin typeface="+mn-lt"/>
                <a:cs typeface="Arial" panose="020B0604020202020204" pitchFamily="34" charset="0"/>
              </a:rPr>
              <a:t>Claims Management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d-ID" sz="2600" b="1" i="0" u="none" strike="noStrike" kern="1200" cap="none" spc="120" normalizeH="0" baseline="0" noProof="0" dirty="0">
              <a:ln>
                <a:noFill/>
              </a:ln>
              <a:solidFill>
                <a:srgbClr val="212849"/>
              </a:solidFill>
              <a:effectLst/>
              <a:uLnTx/>
              <a:uFillTx/>
              <a:latin typeface="+mn-lt"/>
              <a:ea typeface="+mj-ea"/>
              <a:cs typeface="Arial" panose="020B0604020202020204" pitchFamily="34" charset="0"/>
            </a:endParaRPr>
          </a:p>
        </p:txBody>
      </p:sp>
      <p:cxnSp>
        <p:nvCxnSpPr>
          <p:cNvPr id="7" name="Straight Connector 6">
            <a:extLst>
              <a:ext uri="{FF2B5EF4-FFF2-40B4-BE49-F238E27FC236}">
                <a16:creationId xmlns:a16="http://schemas.microsoft.com/office/drawing/2014/main" id="{9384C57F-EA8B-72D2-748C-FCFF288C023D}"/>
              </a:ext>
            </a:extLst>
          </p:cNvPr>
          <p:cNvCxnSpPr>
            <a:cxnSpLocks/>
          </p:cNvCxnSpPr>
          <p:nvPr/>
        </p:nvCxnSpPr>
        <p:spPr>
          <a:xfrm>
            <a:off x="372978" y="573630"/>
            <a:ext cx="5798887" cy="0"/>
          </a:xfrm>
          <a:prstGeom prst="line">
            <a:avLst/>
          </a:prstGeom>
          <a:ln w="22225">
            <a:solidFill>
              <a:srgbClr val="212849"/>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743C2412-E215-63AF-5028-89ADFDA6011F}"/>
              </a:ext>
            </a:extLst>
          </p:cNvPr>
          <p:cNvSpPr/>
          <p:nvPr/>
        </p:nvSpPr>
        <p:spPr>
          <a:xfrm>
            <a:off x="878409" y="4417202"/>
            <a:ext cx="2459214" cy="198286"/>
          </a:xfrm>
          <a:prstGeom prst="ellipse">
            <a:avLst/>
          </a:prstGeom>
          <a:gradFill flip="none" rotWithShape="1">
            <a:gsLst>
              <a:gs pos="0">
                <a:sysClr val="windowText" lastClr="000000">
                  <a:lumMod val="50000"/>
                  <a:lumOff val="50000"/>
                  <a:alpha val="33000"/>
                </a:sysClr>
              </a:gs>
              <a:gs pos="100000">
                <a:schemeClr val="tx1">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Oval 9">
            <a:extLst>
              <a:ext uri="{FF2B5EF4-FFF2-40B4-BE49-F238E27FC236}">
                <a16:creationId xmlns:a16="http://schemas.microsoft.com/office/drawing/2014/main" id="{012073A3-CED8-5851-6369-BE596963BCC8}"/>
              </a:ext>
            </a:extLst>
          </p:cNvPr>
          <p:cNvSpPr/>
          <p:nvPr/>
        </p:nvSpPr>
        <p:spPr>
          <a:xfrm>
            <a:off x="4014622" y="4463976"/>
            <a:ext cx="2459214" cy="198286"/>
          </a:xfrm>
          <a:prstGeom prst="ellipse">
            <a:avLst/>
          </a:prstGeom>
          <a:gradFill flip="none" rotWithShape="1">
            <a:gsLst>
              <a:gs pos="0">
                <a:sysClr val="windowText" lastClr="000000">
                  <a:lumMod val="50000"/>
                  <a:lumOff val="50000"/>
                  <a:alpha val="33000"/>
                </a:sysClr>
              </a:gs>
              <a:gs pos="100000">
                <a:schemeClr val="tx1">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Oval 10">
            <a:extLst>
              <a:ext uri="{FF2B5EF4-FFF2-40B4-BE49-F238E27FC236}">
                <a16:creationId xmlns:a16="http://schemas.microsoft.com/office/drawing/2014/main" id="{65552F2E-EE6D-C55D-EB97-13069F02CC40}"/>
              </a:ext>
            </a:extLst>
          </p:cNvPr>
          <p:cNvSpPr/>
          <p:nvPr/>
        </p:nvSpPr>
        <p:spPr>
          <a:xfrm>
            <a:off x="7434265" y="4470662"/>
            <a:ext cx="1679676" cy="135432"/>
          </a:xfrm>
          <a:prstGeom prst="ellipse">
            <a:avLst/>
          </a:prstGeom>
          <a:gradFill flip="none" rotWithShape="1">
            <a:gsLst>
              <a:gs pos="0">
                <a:sysClr val="windowText" lastClr="000000">
                  <a:lumMod val="50000"/>
                  <a:lumOff val="50000"/>
                  <a:alpha val="33000"/>
                </a:sysClr>
              </a:gs>
              <a:gs pos="100000">
                <a:schemeClr val="tx1">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Freeform 28">
            <a:extLst>
              <a:ext uri="{FF2B5EF4-FFF2-40B4-BE49-F238E27FC236}">
                <a16:creationId xmlns:a16="http://schemas.microsoft.com/office/drawing/2014/main" id="{F3CA56B2-CA54-A6EE-081C-F71135A08F05}"/>
              </a:ext>
            </a:extLst>
          </p:cNvPr>
          <p:cNvSpPr>
            <a:spLocks/>
          </p:cNvSpPr>
          <p:nvPr/>
        </p:nvSpPr>
        <p:spPr bwMode="auto">
          <a:xfrm>
            <a:off x="1283422" y="2744541"/>
            <a:ext cx="1035240" cy="1789949"/>
          </a:xfrm>
          <a:custGeom>
            <a:avLst/>
            <a:gdLst>
              <a:gd name="T0" fmla="*/ 12 w 703"/>
              <a:gd name="T1" fmla="*/ 0 h 1573"/>
              <a:gd name="T2" fmla="*/ 236 w 703"/>
              <a:gd name="T3" fmla="*/ 22 h 1573"/>
              <a:gd name="T4" fmla="*/ 463 w 703"/>
              <a:gd name="T5" fmla="*/ 45 h 1573"/>
              <a:gd name="T6" fmla="*/ 461 w 703"/>
              <a:gd name="T7" fmla="*/ 53 h 1573"/>
              <a:gd name="T8" fmla="*/ 461 w 703"/>
              <a:gd name="T9" fmla="*/ 73 h 1573"/>
              <a:gd name="T10" fmla="*/ 459 w 703"/>
              <a:gd name="T11" fmla="*/ 106 h 1573"/>
              <a:gd name="T12" fmla="*/ 457 w 703"/>
              <a:gd name="T13" fmla="*/ 151 h 1573"/>
              <a:gd name="T14" fmla="*/ 455 w 703"/>
              <a:gd name="T15" fmla="*/ 203 h 1573"/>
              <a:gd name="T16" fmla="*/ 455 w 703"/>
              <a:gd name="T17" fmla="*/ 268 h 1573"/>
              <a:gd name="T18" fmla="*/ 455 w 703"/>
              <a:gd name="T19" fmla="*/ 340 h 1573"/>
              <a:gd name="T20" fmla="*/ 457 w 703"/>
              <a:gd name="T21" fmla="*/ 418 h 1573"/>
              <a:gd name="T22" fmla="*/ 461 w 703"/>
              <a:gd name="T23" fmla="*/ 506 h 1573"/>
              <a:gd name="T24" fmla="*/ 467 w 703"/>
              <a:gd name="T25" fmla="*/ 597 h 1573"/>
              <a:gd name="T26" fmla="*/ 477 w 703"/>
              <a:gd name="T27" fmla="*/ 697 h 1573"/>
              <a:gd name="T28" fmla="*/ 490 w 703"/>
              <a:gd name="T29" fmla="*/ 798 h 1573"/>
              <a:gd name="T30" fmla="*/ 506 w 703"/>
              <a:gd name="T31" fmla="*/ 906 h 1573"/>
              <a:gd name="T32" fmla="*/ 527 w 703"/>
              <a:gd name="T33" fmla="*/ 1013 h 1573"/>
              <a:gd name="T34" fmla="*/ 551 w 703"/>
              <a:gd name="T35" fmla="*/ 1124 h 1573"/>
              <a:gd name="T36" fmla="*/ 582 w 703"/>
              <a:gd name="T37" fmla="*/ 1237 h 1573"/>
              <a:gd name="T38" fmla="*/ 617 w 703"/>
              <a:gd name="T39" fmla="*/ 1348 h 1573"/>
              <a:gd name="T40" fmla="*/ 656 w 703"/>
              <a:gd name="T41" fmla="*/ 1462 h 1573"/>
              <a:gd name="T42" fmla="*/ 703 w 703"/>
              <a:gd name="T43" fmla="*/ 1573 h 1573"/>
              <a:gd name="T44" fmla="*/ 180 w 703"/>
              <a:gd name="T45" fmla="*/ 1475 h 1573"/>
              <a:gd name="T46" fmla="*/ 141 w 703"/>
              <a:gd name="T47" fmla="*/ 1348 h 1573"/>
              <a:gd name="T48" fmla="*/ 107 w 703"/>
              <a:gd name="T49" fmla="*/ 1222 h 1573"/>
              <a:gd name="T50" fmla="*/ 80 w 703"/>
              <a:gd name="T51" fmla="*/ 1097 h 1573"/>
              <a:gd name="T52" fmla="*/ 57 w 703"/>
              <a:gd name="T53" fmla="*/ 974 h 1573"/>
              <a:gd name="T54" fmla="*/ 39 w 703"/>
              <a:gd name="T55" fmla="*/ 855 h 1573"/>
              <a:gd name="T56" fmla="*/ 25 w 703"/>
              <a:gd name="T57" fmla="*/ 742 h 1573"/>
              <a:gd name="T58" fmla="*/ 14 w 703"/>
              <a:gd name="T59" fmla="*/ 632 h 1573"/>
              <a:gd name="T60" fmla="*/ 8 w 703"/>
              <a:gd name="T61" fmla="*/ 529 h 1573"/>
              <a:gd name="T62" fmla="*/ 2 w 703"/>
              <a:gd name="T63" fmla="*/ 432 h 1573"/>
              <a:gd name="T64" fmla="*/ 0 w 703"/>
              <a:gd name="T65" fmla="*/ 344 h 1573"/>
              <a:gd name="T66" fmla="*/ 0 w 703"/>
              <a:gd name="T67" fmla="*/ 262 h 1573"/>
              <a:gd name="T68" fmla="*/ 2 w 703"/>
              <a:gd name="T69" fmla="*/ 192 h 1573"/>
              <a:gd name="T70" fmla="*/ 4 w 703"/>
              <a:gd name="T71" fmla="*/ 129 h 1573"/>
              <a:gd name="T72" fmla="*/ 6 w 703"/>
              <a:gd name="T73" fmla="*/ 78 h 1573"/>
              <a:gd name="T74" fmla="*/ 8 w 703"/>
              <a:gd name="T75" fmla="*/ 39 h 1573"/>
              <a:gd name="T76" fmla="*/ 10 w 703"/>
              <a:gd name="T77" fmla="*/ 14 h 1573"/>
              <a:gd name="T78" fmla="*/ 12 w 703"/>
              <a:gd name="T79"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3" h="1573">
                <a:moveTo>
                  <a:pt x="12" y="0"/>
                </a:moveTo>
                <a:lnTo>
                  <a:pt x="236" y="22"/>
                </a:lnTo>
                <a:lnTo>
                  <a:pt x="463" y="45"/>
                </a:lnTo>
                <a:lnTo>
                  <a:pt x="461" y="53"/>
                </a:lnTo>
                <a:lnTo>
                  <a:pt x="461" y="73"/>
                </a:lnTo>
                <a:lnTo>
                  <a:pt x="459" y="106"/>
                </a:lnTo>
                <a:lnTo>
                  <a:pt x="457" y="151"/>
                </a:lnTo>
                <a:lnTo>
                  <a:pt x="455" y="203"/>
                </a:lnTo>
                <a:lnTo>
                  <a:pt x="455" y="268"/>
                </a:lnTo>
                <a:lnTo>
                  <a:pt x="455" y="340"/>
                </a:lnTo>
                <a:lnTo>
                  <a:pt x="457" y="418"/>
                </a:lnTo>
                <a:lnTo>
                  <a:pt x="461" y="506"/>
                </a:lnTo>
                <a:lnTo>
                  <a:pt x="467" y="597"/>
                </a:lnTo>
                <a:lnTo>
                  <a:pt x="477" y="697"/>
                </a:lnTo>
                <a:lnTo>
                  <a:pt x="490" y="798"/>
                </a:lnTo>
                <a:lnTo>
                  <a:pt x="506" y="906"/>
                </a:lnTo>
                <a:lnTo>
                  <a:pt x="527" y="1013"/>
                </a:lnTo>
                <a:lnTo>
                  <a:pt x="551" y="1124"/>
                </a:lnTo>
                <a:lnTo>
                  <a:pt x="582" y="1237"/>
                </a:lnTo>
                <a:lnTo>
                  <a:pt x="617" y="1348"/>
                </a:lnTo>
                <a:lnTo>
                  <a:pt x="656" y="1462"/>
                </a:lnTo>
                <a:lnTo>
                  <a:pt x="703" y="1573"/>
                </a:lnTo>
                <a:lnTo>
                  <a:pt x="180" y="1475"/>
                </a:lnTo>
                <a:lnTo>
                  <a:pt x="141" y="1348"/>
                </a:lnTo>
                <a:lnTo>
                  <a:pt x="107" y="1222"/>
                </a:lnTo>
                <a:lnTo>
                  <a:pt x="80" y="1097"/>
                </a:lnTo>
                <a:lnTo>
                  <a:pt x="57" y="974"/>
                </a:lnTo>
                <a:lnTo>
                  <a:pt x="39" y="855"/>
                </a:lnTo>
                <a:lnTo>
                  <a:pt x="25" y="742"/>
                </a:lnTo>
                <a:lnTo>
                  <a:pt x="14" y="632"/>
                </a:lnTo>
                <a:lnTo>
                  <a:pt x="8" y="529"/>
                </a:lnTo>
                <a:lnTo>
                  <a:pt x="2" y="432"/>
                </a:lnTo>
                <a:lnTo>
                  <a:pt x="0" y="344"/>
                </a:lnTo>
                <a:lnTo>
                  <a:pt x="0" y="262"/>
                </a:lnTo>
                <a:lnTo>
                  <a:pt x="2" y="192"/>
                </a:lnTo>
                <a:lnTo>
                  <a:pt x="4" y="129"/>
                </a:lnTo>
                <a:lnTo>
                  <a:pt x="6" y="78"/>
                </a:lnTo>
                <a:lnTo>
                  <a:pt x="8" y="39"/>
                </a:lnTo>
                <a:lnTo>
                  <a:pt x="10" y="14"/>
                </a:lnTo>
                <a:lnTo>
                  <a:pt x="12" y="0"/>
                </a:lnTo>
                <a:close/>
              </a:path>
            </a:pathLst>
          </a:custGeom>
          <a:gradFill flip="none" rotWithShape="1">
            <a:gsLst>
              <a:gs pos="0">
                <a:schemeClr val="bg1">
                  <a:lumMod val="95000"/>
                </a:schemeClr>
              </a:gs>
              <a:gs pos="100000">
                <a:schemeClr val="bg1">
                  <a:lumMod val="7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 name="Freeform 29">
            <a:extLst>
              <a:ext uri="{FF2B5EF4-FFF2-40B4-BE49-F238E27FC236}">
                <a16:creationId xmlns:a16="http://schemas.microsoft.com/office/drawing/2014/main" id="{00D57A0E-B716-AC42-BD3B-22750BECAC18}"/>
              </a:ext>
            </a:extLst>
          </p:cNvPr>
          <p:cNvSpPr>
            <a:spLocks/>
          </p:cNvSpPr>
          <p:nvPr/>
        </p:nvSpPr>
        <p:spPr bwMode="auto">
          <a:xfrm>
            <a:off x="3984176" y="1810308"/>
            <a:ext cx="1515309" cy="2748078"/>
          </a:xfrm>
          <a:custGeom>
            <a:avLst/>
            <a:gdLst>
              <a:gd name="T0" fmla="*/ 420 w 1029"/>
              <a:gd name="T1" fmla="*/ 0 h 2415"/>
              <a:gd name="T2" fmla="*/ 455 w 1029"/>
              <a:gd name="T3" fmla="*/ 49 h 2415"/>
              <a:gd name="T4" fmla="*/ 494 w 1029"/>
              <a:gd name="T5" fmla="*/ 107 h 2415"/>
              <a:gd name="T6" fmla="*/ 537 w 1029"/>
              <a:gd name="T7" fmla="*/ 176 h 2415"/>
              <a:gd name="T8" fmla="*/ 582 w 1029"/>
              <a:gd name="T9" fmla="*/ 252 h 2415"/>
              <a:gd name="T10" fmla="*/ 629 w 1029"/>
              <a:gd name="T11" fmla="*/ 338 h 2415"/>
              <a:gd name="T12" fmla="*/ 678 w 1029"/>
              <a:gd name="T13" fmla="*/ 431 h 2415"/>
              <a:gd name="T14" fmla="*/ 726 w 1029"/>
              <a:gd name="T15" fmla="*/ 533 h 2415"/>
              <a:gd name="T16" fmla="*/ 775 w 1029"/>
              <a:gd name="T17" fmla="*/ 642 h 2415"/>
              <a:gd name="T18" fmla="*/ 849 w 1029"/>
              <a:gd name="T19" fmla="*/ 835 h 2415"/>
              <a:gd name="T20" fmla="*/ 910 w 1029"/>
              <a:gd name="T21" fmla="*/ 1032 h 2415"/>
              <a:gd name="T22" fmla="*/ 959 w 1029"/>
              <a:gd name="T23" fmla="*/ 1229 h 2415"/>
              <a:gd name="T24" fmla="*/ 996 w 1029"/>
              <a:gd name="T25" fmla="*/ 1426 h 2415"/>
              <a:gd name="T26" fmla="*/ 1019 w 1029"/>
              <a:gd name="T27" fmla="*/ 1625 h 2415"/>
              <a:gd name="T28" fmla="*/ 1029 w 1029"/>
              <a:gd name="T29" fmla="*/ 1824 h 2415"/>
              <a:gd name="T30" fmla="*/ 1025 w 1029"/>
              <a:gd name="T31" fmla="*/ 2023 h 2415"/>
              <a:gd name="T32" fmla="*/ 1010 w 1029"/>
              <a:gd name="T33" fmla="*/ 2220 h 2415"/>
              <a:gd name="T34" fmla="*/ 980 w 1029"/>
              <a:gd name="T35" fmla="*/ 2415 h 2415"/>
              <a:gd name="T36" fmla="*/ 527 w 1029"/>
              <a:gd name="T37" fmla="*/ 2372 h 2415"/>
              <a:gd name="T38" fmla="*/ 551 w 1029"/>
              <a:gd name="T39" fmla="*/ 2232 h 2415"/>
              <a:gd name="T40" fmla="*/ 566 w 1029"/>
              <a:gd name="T41" fmla="*/ 2093 h 2415"/>
              <a:gd name="T42" fmla="*/ 574 w 1029"/>
              <a:gd name="T43" fmla="*/ 1959 h 2415"/>
              <a:gd name="T44" fmla="*/ 576 w 1029"/>
              <a:gd name="T45" fmla="*/ 1826 h 2415"/>
              <a:gd name="T46" fmla="*/ 570 w 1029"/>
              <a:gd name="T47" fmla="*/ 1697 h 2415"/>
              <a:gd name="T48" fmla="*/ 558 w 1029"/>
              <a:gd name="T49" fmla="*/ 1574 h 2415"/>
              <a:gd name="T50" fmla="*/ 541 w 1029"/>
              <a:gd name="T51" fmla="*/ 1453 h 2415"/>
              <a:gd name="T52" fmla="*/ 519 w 1029"/>
              <a:gd name="T53" fmla="*/ 1336 h 2415"/>
              <a:gd name="T54" fmla="*/ 494 w 1029"/>
              <a:gd name="T55" fmla="*/ 1225 h 2415"/>
              <a:gd name="T56" fmla="*/ 463 w 1029"/>
              <a:gd name="T57" fmla="*/ 1116 h 2415"/>
              <a:gd name="T58" fmla="*/ 432 w 1029"/>
              <a:gd name="T59" fmla="*/ 1015 h 2415"/>
              <a:gd name="T60" fmla="*/ 396 w 1029"/>
              <a:gd name="T61" fmla="*/ 917 h 2415"/>
              <a:gd name="T62" fmla="*/ 359 w 1029"/>
              <a:gd name="T63" fmla="*/ 823 h 2415"/>
              <a:gd name="T64" fmla="*/ 322 w 1029"/>
              <a:gd name="T65" fmla="*/ 737 h 2415"/>
              <a:gd name="T66" fmla="*/ 283 w 1029"/>
              <a:gd name="T67" fmla="*/ 656 h 2415"/>
              <a:gd name="T68" fmla="*/ 244 w 1029"/>
              <a:gd name="T69" fmla="*/ 579 h 2415"/>
              <a:gd name="T70" fmla="*/ 207 w 1029"/>
              <a:gd name="T71" fmla="*/ 511 h 2415"/>
              <a:gd name="T72" fmla="*/ 170 w 1029"/>
              <a:gd name="T73" fmla="*/ 447 h 2415"/>
              <a:gd name="T74" fmla="*/ 137 w 1029"/>
              <a:gd name="T75" fmla="*/ 390 h 2415"/>
              <a:gd name="T76" fmla="*/ 105 w 1029"/>
              <a:gd name="T77" fmla="*/ 339 h 2415"/>
              <a:gd name="T78" fmla="*/ 76 w 1029"/>
              <a:gd name="T79" fmla="*/ 297 h 2415"/>
              <a:gd name="T80" fmla="*/ 51 w 1029"/>
              <a:gd name="T81" fmla="*/ 261 h 2415"/>
              <a:gd name="T82" fmla="*/ 29 w 1029"/>
              <a:gd name="T83" fmla="*/ 232 h 2415"/>
              <a:gd name="T84" fmla="*/ 14 w 1029"/>
              <a:gd name="T85" fmla="*/ 213 h 2415"/>
              <a:gd name="T86" fmla="*/ 4 w 1029"/>
              <a:gd name="T87" fmla="*/ 199 h 2415"/>
              <a:gd name="T88" fmla="*/ 0 w 1029"/>
              <a:gd name="T89" fmla="*/ 193 h 2415"/>
              <a:gd name="T90" fmla="*/ 191 w 1029"/>
              <a:gd name="T91" fmla="*/ 33 h 2415"/>
              <a:gd name="T92" fmla="*/ 420 w 1029"/>
              <a:gd name="T93" fmla="*/ 0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2415">
                <a:moveTo>
                  <a:pt x="420" y="0"/>
                </a:moveTo>
                <a:lnTo>
                  <a:pt x="455" y="49"/>
                </a:lnTo>
                <a:lnTo>
                  <a:pt x="494" y="107"/>
                </a:lnTo>
                <a:lnTo>
                  <a:pt x="537" y="176"/>
                </a:lnTo>
                <a:lnTo>
                  <a:pt x="582" y="252"/>
                </a:lnTo>
                <a:lnTo>
                  <a:pt x="629" y="338"/>
                </a:lnTo>
                <a:lnTo>
                  <a:pt x="678" y="431"/>
                </a:lnTo>
                <a:lnTo>
                  <a:pt x="726" y="533"/>
                </a:lnTo>
                <a:lnTo>
                  <a:pt x="775" y="642"/>
                </a:lnTo>
                <a:lnTo>
                  <a:pt x="849" y="835"/>
                </a:lnTo>
                <a:lnTo>
                  <a:pt x="910" y="1032"/>
                </a:lnTo>
                <a:lnTo>
                  <a:pt x="959" y="1229"/>
                </a:lnTo>
                <a:lnTo>
                  <a:pt x="996" y="1426"/>
                </a:lnTo>
                <a:lnTo>
                  <a:pt x="1019" y="1625"/>
                </a:lnTo>
                <a:lnTo>
                  <a:pt x="1029" y="1824"/>
                </a:lnTo>
                <a:lnTo>
                  <a:pt x="1025" y="2023"/>
                </a:lnTo>
                <a:lnTo>
                  <a:pt x="1010" y="2220"/>
                </a:lnTo>
                <a:lnTo>
                  <a:pt x="980" y="2415"/>
                </a:lnTo>
                <a:lnTo>
                  <a:pt x="527" y="2372"/>
                </a:lnTo>
                <a:lnTo>
                  <a:pt x="551" y="2232"/>
                </a:lnTo>
                <a:lnTo>
                  <a:pt x="566" y="2093"/>
                </a:lnTo>
                <a:lnTo>
                  <a:pt x="574" y="1959"/>
                </a:lnTo>
                <a:lnTo>
                  <a:pt x="576" y="1826"/>
                </a:lnTo>
                <a:lnTo>
                  <a:pt x="570" y="1697"/>
                </a:lnTo>
                <a:lnTo>
                  <a:pt x="558" y="1574"/>
                </a:lnTo>
                <a:lnTo>
                  <a:pt x="541" y="1453"/>
                </a:lnTo>
                <a:lnTo>
                  <a:pt x="519" y="1336"/>
                </a:lnTo>
                <a:lnTo>
                  <a:pt x="494" y="1225"/>
                </a:lnTo>
                <a:lnTo>
                  <a:pt x="463" y="1116"/>
                </a:lnTo>
                <a:lnTo>
                  <a:pt x="432" y="1015"/>
                </a:lnTo>
                <a:lnTo>
                  <a:pt x="396" y="917"/>
                </a:lnTo>
                <a:lnTo>
                  <a:pt x="359" y="823"/>
                </a:lnTo>
                <a:lnTo>
                  <a:pt x="322" y="737"/>
                </a:lnTo>
                <a:lnTo>
                  <a:pt x="283" y="656"/>
                </a:lnTo>
                <a:lnTo>
                  <a:pt x="244" y="579"/>
                </a:lnTo>
                <a:lnTo>
                  <a:pt x="207" y="511"/>
                </a:lnTo>
                <a:lnTo>
                  <a:pt x="170" y="447"/>
                </a:lnTo>
                <a:lnTo>
                  <a:pt x="137" y="390"/>
                </a:lnTo>
                <a:lnTo>
                  <a:pt x="105" y="339"/>
                </a:lnTo>
                <a:lnTo>
                  <a:pt x="76" y="297"/>
                </a:lnTo>
                <a:lnTo>
                  <a:pt x="51" y="261"/>
                </a:lnTo>
                <a:lnTo>
                  <a:pt x="29" y="232"/>
                </a:lnTo>
                <a:lnTo>
                  <a:pt x="14" y="213"/>
                </a:lnTo>
                <a:lnTo>
                  <a:pt x="4" y="199"/>
                </a:lnTo>
                <a:lnTo>
                  <a:pt x="0" y="193"/>
                </a:lnTo>
                <a:lnTo>
                  <a:pt x="191" y="33"/>
                </a:lnTo>
                <a:lnTo>
                  <a:pt x="420" y="0"/>
                </a:lnTo>
                <a:close/>
              </a:path>
            </a:pathLst>
          </a:custGeom>
          <a:gradFill>
            <a:gsLst>
              <a:gs pos="0">
                <a:schemeClr val="bg1">
                  <a:lumMod val="95000"/>
                </a:schemeClr>
              </a:gs>
              <a:gs pos="100000">
                <a:schemeClr val="bg1">
                  <a:lumMod val="75000"/>
                </a:schemeClr>
              </a:gs>
            </a:gsLst>
            <a:lin ang="162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33">
            <a:extLst>
              <a:ext uri="{FF2B5EF4-FFF2-40B4-BE49-F238E27FC236}">
                <a16:creationId xmlns:a16="http://schemas.microsoft.com/office/drawing/2014/main" id="{7861A588-76B3-95BF-A2CD-61F693D004BB}"/>
              </a:ext>
            </a:extLst>
          </p:cNvPr>
          <p:cNvSpPr>
            <a:spLocks/>
          </p:cNvSpPr>
          <p:nvPr/>
        </p:nvSpPr>
        <p:spPr bwMode="auto">
          <a:xfrm>
            <a:off x="6558286" y="2272304"/>
            <a:ext cx="1918802" cy="1989085"/>
          </a:xfrm>
          <a:custGeom>
            <a:avLst/>
            <a:gdLst>
              <a:gd name="T0" fmla="*/ 541 w 1303"/>
              <a:gd name="T1" fmla="*/ 0 h 1748"/>
              <a:gd name="T2" fmla="*/ 637 w 1303"/>
              <a:gd name="T3" fmla="*/ 129 h 1748"/>
              <a:gd name="T4" fmla="*/ 726 w 1303"/>
              <a:gd name="T5" fmla="*/ 259 h 1748"/>
              <a:gd name="T6" fmla="*/ 806 w 1303"/>
              <a:gd name="T7" fmla="*/ 390 h 1748"/>
              <a:gd name="T8" fmla="*/ 881 w 1303"/>
              <a:gd name="T9" fmla="*/ 521 h 1748"/>
              <a:gd name="T10" fmla="*/ 947 w 1303"/>
              <a:gd name="T11" fmla="*/ 649 h 1748"/>
              <a:gd name="T12" fmla="*/ 1008 w 1303"/>
              <a:gd name="T13" fmla="*/ 774 h 1748"/>
              <a:gd name="T14" fmla="*/ 1060 w 1303"/>
              <a:gd name="T15" fmla="*/ 897 h 1748"/>
              <a:gd name="T16" fmla="*/ 1109 w 1303"/>
              <a:gd name="T17" fmla="*/ 1014 h 1748"/>
              <a:gd name="T18" fmla="*/ 1152 w 1303"/>
              <a:gd name="T19" fmla="*/ 1126 h 1748"/>
              <a:gd name="T20" fmla="*/ 1187 w 1303"/>
              <a:gd name="T21" fmla="*/ 1231 h 1748"/>
              <a:gd name="T22" fmla="*/ 1221 w 1303"/>
              <a:gd name="T23" fmla="*/ 1330 h 1748"/>
              <a:gd name="T24" fmla="*/ 1248 w 1303"/>
              <a:gd name="T25" fmla="*/ 1420 h 1748"/>
              <a:gd name="T26" fmla="*/ 1269 w 1303"/>
              <a:gd name="T27" fmla="*/ 1502 h 1748"/>
              <a:gd name="T28" fmla="*/ 1287 w 1303"/>
              <a:gd name="T29" fmla="*/ 1572 h 1748"/>
              <a:gd name="T30" fmla="*/ 1303 w 1303"/>
              <a:gd name="T31" fmla="*/ 1633 h 1748"/>
              <a:gd name="T32" fmla="*/ 863 w 1303"/>
              <a:gd name="T33" fmla="*/ 1748 h 1748"/>
              <a:gd name="T34" fmla="*/ 851 w 1303"/>
              <a:gd name="T35" fmla="*/ 1699 h 1748"/>
              <a:gd name="T36" fmla="*/ 836 w 1303"/>
              <a:gd name="T37" fmla="*/ 1639 h 1748"/>
              <a:gd name="T38" fmla="*/ 816 w 1303"/>
              <a:gd name="T39" fmla="*/ 1566 h 1748"/>
              <a:gd name="T40" fmla="*/ 793 w 1303"/>
              <a:gd name="T41" fmla="*/ 1486 h 1748"/>
              <a:gd name="T42" fmla="*/ 764 w 1303"/>
              <a:gd name="T43" fmla="*/ 1397 h 1748"/>
              <a:gd name="T44" fmla="*/ 728 w 1303"/>
              <a:gd name="T45" fmla="*/ 1299 h 1748"/>
              <a:gd name="T46" fmla="*/ 689 w 1303"/>
              <a:gd name="T47" fmla="*/ 1194 h 1748"/>
              <a:gd name="T48" fmla="*/ 642 w 1303"/>
              <a:gd name="T49" fmla="*/ 1085 h 1748"/>
              <a:gd name="T50" fmla="*/ 590 w 1303"/>
              <a:gd name="T51" fmla="*/ 967 h 1748"/>
              <a:gd name="T52" fmla="*/ 529 w 1303"/>
              <a:gd name="T53" fmla="*/ 848 h 1748"/>
              <a:gd name="T54" fmla="*/ 463 w 1303"/>
              <a:gd name="T55" fmla="*/ 724 h 1748"/>
              <a:gd name="T56" fmla="*/ 387 w 1303"/>
              <a:gd name="T57" fmla="*/ 597 h 1748"/>
              <a:gd name="T58" fmla="*/ 305 w 1303"/>
              <a:gd name="T59" fmla="*/ 468 h 1748"/>
              <a:gd name="T60" fmla="*/ 211 w 1303"/>
              <a:gd name="T61" fmla="*/ 337 h 1748"/>
              <a:gd name="T62" fmla="*/ 111 w 1303"/>
              <a:gd name="T63" fmla="*/ 207 h 1748"/>
              <a:gd name="T64" fmla="*/ 0 w 1303"/>
              <a:gd name="T65" fmla="*/ 76 h 1748"/>
              <a:gd name="T66" fmla="*/ 172 w 1303"/>
              <a:gd name="T67" fmla="*/ 52 h 1748"/>
              <a:gd name="T68" fmla="*/ 541 w 1303"/>
              <a:gd name="T69" fmla="*/ 0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3" h="1748">
                <a:moveTo>
                  <a:pt x="541" y="0"/>
                </a:moveTo>
                <a:lnTo>
                  <a:pt x="637" y="129"/>
                </a:lnTo>
                <a:lnTo>
                  <a:pt x="726" y="259"/>
                </a:lnTo>
                <a:lnTo>
                  <a:pt x="806" y="390"/>
                </a:lnTo>
                <a:lnTo>
                  <a:pt x="881" y="521"/>
                </a:lnTo>
                <a:lnTo>
                  <a:pt x="947" y="649"/>
                </a:lnTo>
                <a:lnTo>
                  <a:pt x="1008" y="774"/>
                </a:lnTo>
                <a:lnTo>
                  <a:pt x="1060" y="897"/>
                </a:lnTo>
                <a:lnTo>
                  <a:pt x="1109" y="1014"/>
                </a:lnTo>
                <a:lnTo>
                  <a:pt x="1152" y="1126"/>
                </a:lnTo>
                <a:lnTo>
                  <a:pt x="1187" y="1231"/>
                </a:lnTo>
                <a:lnTo>
                  <a:pt x="1221" y="1330"/>
                </a:lnTo>
                <a:lnTo>
                  <a:pt x="1248" y="1420"/>
                </a:lnTo>
                <a:lnTo>
                  <a:pt x="1269" y="1502"/>
                </a:lnTo>
                <a:lnTo>
                  <a:pt x="1287" y="1572"/>
                </a:lnTo>
                <a:lnTo>
                  <a:pt x="1303" y="1633"/>
                </a:lnTo>
                <a:lnTo>
                  <a:pt x="863" y="1748"/>
                </a:lnTo>
                <a:lnTo>
                  <a:pt x="851" y="1699"/>
                </a:lnTo>
                <a:lnTo>
                  <a:pt x="836" y="1639"/>
                </a:lnTo>
                <a:lnTo>
                  <a:pt x="816" y="1566"/>
                </a:lnTo>
                <a:lnTo>
                  <a:pt x="793" y="1486"/>
                </a:lnTo>
                <a:lnTo>
                  <a:pt x="764" y="1397"/>
                </a:lnTo>
                <a:lnTo>
                  <a:pt x="728" y="1299"/>
                </a:lnTo>
                <a:lnTo>
                  <a:pt x="689" y="1194"/>
                </a:lnTo>
                <a:lnTo>
                  <a:pt x="642" y="1085"/>
                </a:lnTo>
                <a:lnTo>
                  <a:pt x="590" y="967"/>
                </a:lnTo>
                <a:lnTo>
                  <a:pt x="529" y="848"/>
                </a:lnTo>
                <a:lnTo>
                  <a:pt x="463" y="724"/>
                </a:lnTo>
                <a:lnTo>
                  <a:pt x="387" y="597"/>
                </a:lnTo>
                <a:lnTo>
                  <a:pt x="305" y="468"/>
                </a:lnTo>
                <a:lnTo>
                  <a:pt x="211" y="337"/>
                </a:lnTo>
                <a:lnTo>
                  <a:pt x="111" y="207"/>
                </a:lnTo>
                <a:lnTo>
                  <a:pt x="0" y="76"/>
                </a:lnTo>
                <a:lnTo>
                  <a:pt x="172" y="52"/>
                </a:lnTo>
                <a:lnTo>
                  <a:pt x="541" y="0"/>
                </a:lnTo>
                <a:close/>
              </a:path>
            </a:pathLst>
          </a:custGeom>
          <a:gradFill>
            <a:gsLst>
              <a:gs pos="0">
                <a:schemeClr val="bg1">
                  <a:lumMod val="95000"/>
                </a:schemeClr>
              </a:gs>
              <a:gs pos="100000">
                <a:schemeClr val="bg1">
                  <a:lumMod val="75000"/>
                </a:schemeClr>
              </a:gs>
            </a:gsLst>
            <a:lin ang="162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34">
            <a:extLst>
              <a:ext uri="{FF2B5EF4-FFF2-40B4-BE49-F238E27FC236}">
                <a16:creationId xmlns:a16="http://schemas.microsoft.com/office/drawing/2014/main" id="{CF2513B5-5271-42A1-1C8E-CE2C74E46D33}"/>
              </a:ext>
            </a:extLst>
          </p:cNvPr>
          <p:cNvSpPr>
            <a:spLocks/>
          </p:cNvSpPr>
          <p:nvPr/>
        </p:nvSpPr>
        <p:spPr bwMode="auto">
          <a:xfrm>
            <a:off x="8444691" y="2695610"/>
            <a:ext cx="2055754" cy="1085576"/>
          </a:xfrm>
          <a:custGeom>
            <a:avLst/>
            <a:gdLst>
              <a:gd name="T0" fmla="*/ 584 w 1396"/>
              <a:gd name="T1" fmla="*/ 0 h 954"/>
              <a:gd name="T2" fmla="*/ 645 w 1396"/>
              <a:gd name="T3" fmla="*/ 75 h 954"/>
              <a:gd name="T4" fmla="*/ 709 w 1396"/>
              <a:gd name="T5" fmla="*/ 139 h 954"/>
              <a:gd name="T6" fmla="*/ 773 w 1396"/>
              <a:gd name="T7" fmla="*/ 199 h 954"/>
              <a:gd name="T8" fmla="*/ 842 w 1396"/>
              <a:gd name="T9" fmla="*/ 252 h 954"/>
              <a:gd name="T10" fmla="*/ 908 w 1396"/>
              <a:gd name="T11" fmla="*/ 299 h 954"/>
              <a:gd name="T12" fmla="*/ 977 w 1396"/>
              <a:gd name="T13" fmla="*/ 340 h 954"/>
              <a:gd name="T14" fmla="*/ 1041 w 1396"/>
              <a:gd name="T15" fmla="*/ 377 h 954"/>
              <a:gd name="T16" fmla="*/ 1104 w 1396"/>
              <a:gd name="T17" fmla="*/ 408 h 954"/>
              <a:gd name="T18" fmla="*/ 1164 w 1396"/>
              <a:gd name="T19" fmla="*/ 434 h 954"/>
              <a:gd name="T20" fmla="*/ 1219 w 1396"/>
              <a:gd name="T21" fmla="*/ 455 h 954"/>
              <a:gd name="T22" fmla="*/ 1268 w 1396"/>
              <a:gd name="T23" fmla="*/ 473 h 954"/>
              <a:gd name="T24" fmla="*/ 1311 w 1396"/>
              <a:gd name="T25" fmla="*/ 486 h 954"/>
              <a:gd name="T26" fmla="*/ 1346 w 1396"/>
              <a:gd name="T27" fmla="*/ 496 h 954"/>
              <a:gd name="T28" fmla="*/ 1373 w 1396"/>
              <a:gd name="T29" fmla="*/ 504 h 954"/>
              <a:gd name="T30" fmla="*/ 1389 w 1396"/>
              <a:gd name="T31" fmla="*/ 508 h 954"/>
              <a:gd name="T32" fmla="*/ 1396 w 1396"/>
              <a:gd name="T33" fmla="*/ 508 h 954"/>
              <a:gd name="T34" fmla="*/ 1316 w 1396"/>
              <a:gd name="T35" fmla="*/ 954 h 954"/>
              <a:gd name="T36" fmla="*/ 1305 w 1396"/>
              <a:gd name="T37" fmla="*/ 953 h 954"/>
              <a:gd name="T38" fmla="*/ 1281 w 1396"/>
              <a:gd name="T39" fmla="*/ 947 h 954"/>
              <a:gd name="T40" fmla="*/ 1246 w 1396"/>
              <a:gd name="T41" fmla="*/ 937 h 954"/>
              <a:gd name="T42" fmla="*/ 1201 w 1396"/>
              <a:gd name="T43" fmla="*/ 925 h 954"/>
              <a:gd name="T44" fmla="*/ 1146 w 1396"/>
              <a:gd name="T45" fmla="*/ 908 h 954"/>
              <a:gd name="T46" fmla="*/ 1084 w 1396"/>
              <a:gd name="T47" fmla="*/ 884 h 954"/>
              <a:gd name="T48" fmla="*/ 1016 w 1396"/>
              <a:gd name="T49" fmla="*/ 857 h 954"/>
              <a:gd name="T50" fmla="*/ 939 w 1396"/>
              <a:gd name="T51" fmla="*/ 822 h 954"/>
              <a:gd name="T52" fmla="*/ 855 w 1396"/>
              <a:gd name="T53" fmla="*/ 783 h 954"/>
              <a:gd name="T54" fmla="*/ 770 w 1396"/>
              <a:gd name="T55" fmla="*/ 734 h 954"/>
              <a:gd name="T56" fmla="*/ 678 w 1396"/>
              <a:gd name="T57" fmla="*/ 679 h 954"/>
              <a:gd name="T58" fmla="*/ 584 w 1396"/>
              <a:gd name="T59" fmla="*/ 615 h 954"/>
              <a:gd name="T60" fmla="*/ 486 w 1396"/>
              <a:gd name="T61" fmla="*/ 545 h 954"/>
              <a:gd name="T62" fmla="*/ 389 w 1396"/>
              <a:gd name="T63" fmla="*/ 463 h 954"/>
              <a:gd name="T64" fmla="*/ 291 w 1396"/>
              <a:gd name="T65" fmla="*/ 373 h 954"/>
              <a:gd name="T66" fmla="*/ 191 w 1396"/>
              <a:gd name="T67" fmla="*/ 272 h 954"/>
              <a:gd name="T68" fmla="*/ 96 w 1396"/>
              <a:gd name="T69" fmla="*/ 160 h 954"/>
              <a:gd name="T70" fmla="*/ 0 w 1396"/>
              <a:gd name="T71" fmla="*/ 38 h 954"/>
              <a:gd name="T72" fmla="*/ 221 w 1396"/>
              <a:gd name="T73" fmla="*/ 24 h 954"/>
              <a:gd name="T74" fmla="*/ 584 w 1396"/>
              <a:gd name="T75"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96" h="954">
                <a:moveTo>
                  <a:pt x="584" y="0"/>
                </a:moveTo>
                <a:lnTo>
                  <a:pt x="645" y="75"/>
                </a:lnTo>
                <a:lnTo>
                  <a:pt x="709" y="139"/>
                </a:lnTo>
                <a:lnTo>
                  <a:pt x="773" y="199"/>
                </a:lnTo>
                <a:lnTo>
                  <a:pt x="842" y="252"/>
                </a:lnTo>
                <a:lnTo>
                  <a:pt x="908" y="299"/>
                </a:lnTo>
                <a:lnTo>
                  <a:pt x="977" y="340"/>
                </a:lnTo>
                <a:lnTo>
                  <a:pt x="1041" y="377"/>
                </a:lnTo>
                <a:lnTo>
                  <a:pt x="1104" y="408"/>
                </a:lnTo>
                <a:lnTo>
                  <a:pt x="1164" y="434"/>
                </a:lnTo>
                <a:lnTo>
                  <a:pt x="1219" y="455"/>
                </a:lnTo>
                <a:lnTo>
                  <a:pt x="1268" y="473"/>
                </a:lnTo>
                <a:lnTo>
                  <a:pt x="1311" y="486"/>
                </a:lnTo>
                <a:lnTo>
                  <a:pt x="1346" y="496"/>
                </a:lnTo>
                <a:lnTo>
                  <a:pt x="1373" y="504"/>
                </a:lnTo>
                <a:lnTo>
                  <a:pt x="1389" y="508"/>
                </a:lnTo>
                <a:lnTo>
                  <a:pt x="1396" y="508"/>
                </a:lnTo>
                <a:lnTo>
                  <a:pt x="1316" y="954"/>
                </a:lnTo>
                <a:lnTo>
                  <a:pt x="1305" y="953"/>
                </a:lnTo>
                <a:lnTo>
                  <a:pt x="1281" y="947"/>
                </a:lnTo>
                <a:lnTo>
                  <a:pt x="1246" y="937"/>
                </a:lnTo>
                <a:lnTo>
                  <a:pt x="1201" y="925"/>
                </a:lnTo>
                <a:lnTo>
                  <a:pt x="1146" y="908"/>
                </a:lnTo>
                <a:lnTo>
                  <a:pt x="1084" y="884"/>
                </a:lnTo>
                <a:lnTo>
                  <a:pt x="1016" y="857"/>
                </a:lnTo>
                <a:lnTo>
                  <a:pt x="939" y="822"/>
                </a:lnTo>
                <a:lnTo>
                  <a:pt x="855" y="783"/>
                </a:lnTo>
                <a:lnTo>
                  <a:pt x="770" y="734"/>
                </a:lnTo>
                <a:lnTo>
                  <a:pt x="678" y="679"/>
                </a:lnTo>
                <a:lnTo>
                  <a:pt x="584" y="615"/>
                </a:lnTo>
                <a:lnTo>
                  <a:pt x="486" y="545"/>
                </a:lnTo>
                <a:lnTo>
                  <a:pt x="389" y="463"/>
                </a:lnTo>
                <a:lnTo>
                  <a:pt x="291" y="373"/>
                </a:lnTo>
                <a:lnTo>
                  <a:pt x="191" y="272"/>
                </a:lnTo>
                <a:lnTo>
                  <a:pt x="96" y="160"/>
                </a:lnTo>
                <a:lnTo>
                  <a:pt x="0" y="38"/>
                </a:lnTo>
                <a:lnTo>
                  <a:pt x="221" y="24"/>
                </a:lnTo>
                <a:lnTo>
                  <a:pt x="584" y="0"/>
                </a:lnTo>
                <a:close/>
              </a:path>
            </a:pathLst>
          </a:custGeom>
          <a:gradFill>
            <a:gsLst>
              <a:gs pos="0">
                <a:schemeClr val="bg1">
                  <a:lumMod val="95000"/>
                </a:schemeClr>
              </a:gs>
              <a:gs pos="100000">
                <a:schemeClr val="bg1">
                  <a:lumMod val="75000"/>
                </a:schemeClr>
              </a:gs>
            </a:gsLst>
            <a:lin ang="162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30">
            <a:extLst>
              <a:ext uri="{FF2B5EF4-FFF2-40B4-BE49-F238E27FC236}">
                <a16:creationId xmlns:a16="http://schemas.microsoft.com/office/drawing/2014/main" id="{C17CBC38-8697-0646-0E6C-37C7677BBEB0}"/>
              </a:ext>
            </a:extLst>
          </p:cNvPr>
          <p:cNvSpPr>
            <a:spLocks/>
          </p:cNvSpPr>
          <p:nvPr/>
        </p:nvSpPr>
        <p:spPr bwMode="auto">
          <a:xfrm>
            <a:off x="7829143" y="2697886"/>
            <a:ext cx="1429898" cy="1563503"/>
          </a:xfrm>
          <a:custGeom>
            <a:avLst/>
            <a:gdLst>
              <a:gd name="T0" fmla="*/ 971 w 971"/>
              <a:gd name="T1" fmla="*/ 0 h 1374"/>
              <a:gd name="T2" fmla="*/ 967 w 971"/>
              <a:gd name="T3" fmla="*/ 6 h 1374"/>
              <a:gd name="T4" fmla="*/ 959 w 971"/>
              <a:gd name="T5" fmla="*/ 18 h 1374"/>
              <a:gd name="T6" fmla="*/ 945 w 971"/>
              <a:gd name="T7" fmla="*/ 39 h 1374"/>
              <a:gd name="T8" fmla="*/ 928 w 971"/>
              <a:gd name="T9" fmla="*/ 69 h 1374"/>
              <a:gd name="T10" fmla="*/ 906 w 971"/>
              <a:gd name="T11" fmla="*/ 104 h 1374"/>
              <a:gd name="T12" fmla="*/ 883 w 971"/>
              <a:gd name="T13" fmla="*/ 147 h 1374"/>
              <a:gd name="T14" fmla="*/ 856 w 971"/>
              <a:gd name="T15" fmla="*/ 195 h 1374"/>
              <a:gd name="T16" fmla="*/ 826 w 971"/>
              <a:gd name="T17" fmla="*/ 250 h 1374"/>
              <a:gd name="T18" fmla="*/ 795 w 971"/>
              <a:gd name="T19" fmla="*/ 311 h 1374"/>
              <a:gd name="T20" fmla="*/ 762 w 971"/>
              <a:gd name="T21" fmla="*/ 377 h 1374"/>
              <a:gd name="T22" fmla="*/ 729 w 971"/>
              <a:gd name="T23" fmla="*/ 447 h 1374"/>
              <a:gd name="T24" fmla="*/ 695 w 971"/>
              <a:gd name="T25" fmla="*/ 523 h 1374"/>
              <a:gd name="T26" fmla="*/ 662 w 971"/>
              <a:gd name="T27" fmla="*/ 601 h 1374"/>
              <a:gd name="T28" fmla="*/ 629 w 971"/>
              <a:gd name="T29" fmla="*/ 685 h 1374"/>
              <a:gd name="T30" fmla="*/ 600 w 971"/>
              <a:gd name="T31" fmla="*/ 773 h 1374"/>
              <a:gd name="T32" fmla="*/ 570 w 971"/>
              <a:gd name="T33" fmla="*/ 863 h 1374"/>
              <a:gd name="T34" fmla="*/ 543 w 971"/>
              <a:gd name="T35" fmla="*/ 956 h 1374"/>
              <a:gd name="T36" fmla="*/ 520 w 971"/>
              <a:gd name="T37" fmla="*/ 1052 h 1374"/>
              <a:gd name="T38" fmla="*/ 498 w 971"/>
              <a:gd name="T39" fmla="*/ 1150 h 1374"/>
              <a:gd name="T40" fmla="*/ 483 w 971"/>
              <a:gd name="T41" fmla="*/ 1247 h 1374"/>
              <a:gd name="T42" fmla="*/ 57 w 971"/>
              <a:gd name="T43" fmla="*/ 1360 h 1374"/>
              <a:gd name="T44" fmla="*/ 0 w 971"/>
              <a:gd name="T45" fmla="*/ 1374 h 1374"/>
              <a:gd name="T46" fmla="*/ 16 w 971"/>
              <a:gd name="T47" fmla="*/ 1228 h 1374"/>
              <a:gd name="T48" fmla="*/ 39 w 971"/>
              <a:gd name="T49" fmla="*/ 1087 h 1374"/>
              <a:gd name="T50" fmla="*/ 68 w 971"/>
              <a:gd name="T51" fmla="*/ 949 h 1374"/>
              <a:gd name="T52" fmla="*/ 102 w 971"/>
              <a:gd name="T53" fmla="*/ 818 h 1374"/>
              <a:gd name="T54" fmla="*/ 139 w 971"/>
              <a:gd name="T55" fmla="*/ 693 h 1374"/>
              <a:gd name="T56" fmla="*/ 178 w 971"/>
              <a:gd name="T57" fmla="*/ 576 h 1374"/>
              <a:gd name="T58" fmla="*/ 219 w 971"/>
              <a:gd name="T59" fmla="*/ 465 h 1374"/>
              <a:gd name="T60" fmla="*/ 262 w 971"/>
              <a:gd name="T61" fmla="*/ 361 h 1374"/>
              <a:gd name="T62" fmla="*/ 303 w 971"/>
              <a:gd name="T63" fmla="*/ 268 h 1374"/>
              <a:gd name="T64" fmla="*/ 344 w 971"/>
              <a:gd name="T65" fmla="*/ 180 h 1374"/>
              <a:gd name="T66" fmla="*/ 383 w 971"/>
              <a:gd name="T67" fmla="*/ 104 h 1374"/>
              <a:gd name="T68" fmla="*/ 418 w 971"/>
              <a:gd name="T69" fmla="*/ 36 h 1374"/>
              <a:gd name="T70" fmla="*/ 770 w 971"/>
              <a:gd name="T71" fmla="*/ 14 h 1374"/>
              <a:gd name="T72" fmla="*/ 772 w 971"/>
              <a:gd name="T73" fmla="*/ 14 h 1374"/>
              <a:gd name="T74" fmla="*/ 971 w 971"/>
              <a:gd name="T75" fmla="*/ 0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1" h="1374">
                <a:moveTo>
                  <a:pt x="971" y="0"/>
                </a:moveTo>
                <a:lnTo>
                  <a:pt x="967" y="6"/>
                </a:lnTo>
                <a:lnTo>
                  <a:pt x="959" y="18"/>
                </a:lnTo>
                <a:lnTo>
                  <a:pt x="945" y="39"/>
                </a:lnTo>
                <a:lnTo>
                  <a:pt x="928" y="69"/>
                </a:lnTo>
                <a:lnTo>
                  <a:pt x="906" y="104"/>
                </a:lnTo>
                <a:lnTo>
                  <a:pt x="883" y="147"/>
                </a:lnTo>
                <a:lnTo>
                  <a:pt x="856" y="195"/>
                </a:lnTo>
                <a:lnTo>
                  <a:pt x="826" y="250"/>
                </a:lnTo>
                <a:lnTo>
                  <a:pt x="795" y="311"/>
                </a:lnTo>
                <a:lnTo>
                  <a:pt x="762" y="377"/>
                </a:lnTo>
                <a:lnTo>
                  <a:pt x="729" y="447"/>
                </a:lnTo>
                <a:lnTo>
                  <a:pt x="695" y="523"/>
                </a:lnTo>
                <a:lnTo>
                  <a:pt x="662" y="601"/>
                </a:lnTo>
                <a:lnTo>
                  <a:pt x="629" y="685"/>
                </a:lnTo>
                <a:lnTo>
                  <a:pt x="600" y="773"/>
                </a:lnTo>
                <a:lnTo>
                  <a:pt x="570" y="863"/>
                </a:lnTo>
                <a:lnTo>
                  <a:pt x="543" y="956"/>
                </a:lnTo>
                <a:lnTo>
                  <a:pt x="520" y="1052"/>
                </a:lnTo>
                <a:lnTo>
                  <a:pt x="498" y="1150"/>
                </a:lnTo>
                <a:lnTo>
                  <a:pt x="483" y="1247"/>
                </a:lnTo>
                <a:lnTo>
                  <a:pt x="57" y="1360"/>
                </a:lnTo>
                <a:lnTo>
                  <a:pt x="0" y="1374"/>
                </a:lnTo>
                <a:lnTo>
                  <a:pt x="16" y="1228"/>
                </a:lnTo>
                <a:lnTo>
                  <a:pt x="39" y="1087"/>
                </a:lnTo>
                <a:lnTo>
                  <a:pt x="68" y="949"/>
                </a:lnTo>
                <a:lnTo>
                  <a:pt x="102" y="818"/>
                </a:lnTo>
                <a:lnTo>
                  <a:pt x="139" y="693"/>
                </a:lnTo>
                <a:lnTo>
                  <a:pt x="178" y="576"/>
                </a:lnTo>
                <a:lnTo>
                  <a:pt x="219" y="465"/>
                </a:lnTo>
                <a:lnTo>
                  <a:pt x="262" y="361"/>
                </a:lnTo>
                <a:lnTo>
                  <a:pt x="303" y="268"/>
                </a:lnTo>
                <a:lnTo>
                  <a:pt x="344" y="180"/>
                </a:lnTo>
                <a:lnTo>
                  <a:pt x="383" y="104"/>
                </a:lnTo>
                <a:lnTo>
                  <a:pt x="418" y="36"/>
                </a:lnTo>
                <a:lnTo>
                  <a:pt x="770" y="14"/>
                </a:lnTo>
                <a:lnTo>
                  <a:pt x="772" y="14"/>
                </a:lnTo>
                <a:lnTo>
                  <a:pt x="971" y="0"/>
                </a:lnTo>
                <a:close/>
              </a:path>
            </a:pathLst>
          </a:custGeom>
          <a:solidFill>
            <a:srgbClr val="60B6E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31">
            <a:extLst>
              <a:ext uri="{FF2B5EF4-FFF2-40B4-BE49-F238E27FC236}">
                <a16:creationId xmlns:a16="http://schemas.microsoft.com/office/drawing/2014/main" id="{46AEF0D7-8679-08C9-C837-1A3F6825D12E}"/>
              </a:ext>
            </a:extLst>
          </p:cNvPr>
          <p:cNvSpPr>
            <a:spLocks/>
          </p:cNvSpPr>
          <p:nvPr/>
        </p:nvSpPr>
        <p:spPr bwMode="auto">
          <a:xfrm>
            <a:off x="1648628" y="1814860"/>
            <a:ext cx="2921644" cy="2764009"/>
          </a:xfrm>
          <a:custGeom>
            <a:avLst/>
            <a:gdLst>
              <a:gd name="T0" fmla="*/ 1984 w 1984"/>
              <a:gd name="T1" fmla="*/ 0 h 2429"/>
              <a:gd name="T2" fmla="*/ 1980 w 1984"/>
              <a:gd name="T3" fmla="*/ 29 h 2429"/>
              <a:gd name="T4" fmla="*/ 1975 w 1984"/>
              <a:gd name="T5" fmla="*/ 72 h 2429"/>
              <a:gd name="T6" fmla="*/ 1969 w 1984"/>
              <a:gd name="T7" fmla="*/ 125 h 2429"/>
              <a:gd name="T8" fmla="*/ 1959 w 1984"/>
              <a:gd name="T9" fmla="*/ 187 h 2429"/>
              <a:gd name="T10" fmla="*/ 1945 w 1984"/>
              <a:gd name="T11" fmla="*/ 259 h 2429"/>
              <a:gd name="T12" fmla="*/ 1930 w 1984"/>
              <a:gd name="T13" fmla="*/ 341 h 2429"/>
              <a:gd name="T14" fmla="*/ 1910 w 1984"/>
              <a:gd name="T15" fmla="*/ 429 h 2429"/>
              <a:gd name="T16" fmla="*/ 1887 w 1984"/>
              <a:gd name="T17" fmla="*/ 527 h 2429"/>
              <a:gd name="T18" fmla="*/ 1859 w 1984"/>
              <a:gd name="T19" fmla="*/ 628 h 2429"/>
              <a:gd name="T20" fmla="*/ 1826 w 1984"/>
              <a:gd name="T21" fmla="*/ 735 h 2429"/>
              <a:gd name="T22" fmla="*/ 1789 w 1984"/>
              <a:gd name="T23" fmla="*/ 849 h 2429"/>
              <a:gd name="T24" fmla="*/ 1748 w 1984"/>
              <a:gd name="T25" fmla="*/ 966 h 2429"/>
              <a:gd name="T26" fmla="*/ 1699 w 1984"/>
              <a:gd name="T27" fmla="*/ 1085 h 2429"/>
              <a:gd name="T28" fmla="*/ 1623 w 1984"/>
              <a:gd name="T29" fmla="*/ 1256 h 2429"/>
              <a:gd name="T30" fmla="*/ 1539 w 1984"/>
              <a:gd name="T31" fmla="*/ 1420 h 2429"/>
              <a:gd name="T32" fmla="*/ 1449 w 1984"/>
              <a:gd name="T33" fmla="*/ 1576 h 2429"/>
              <a:gd name="T34" fmla="*/ 1354 w 1984"/>
              <a:gd name="T35" fmla="*/ 1727 h 2429"/>
              <a:gd name="T36" fmla="*/ 1250 w 1984"/>
              <a:gd name="T37" fmla="*/ 1869 h 2429"/>
              <a:gd name="T38" fmla="*/ 1139 w 1984"/>
              <a:gd name="T39" fmla="*/ 2004 h 2429"/>
              <a:gd name="T40" fmla="*/ 1031 w 1984"/>
              <a:gd name="T41" fmla="*/ 2121 h 2429"/>
              <a:gd name="T42" fmla="*/ 918 w 1984"/>
              <a:gd name="T43" fmla="*/ 2230 h 2429"/>
              <a:gd name="T44" fmla="*/ 801 w 1984"/>
              <a:gd name="T45" fmla="*/ 2333 h 2429"/>
              <a:gd name="T46" fmla="*/ 678 w 1984"/>
              <a:gd name="T47" fmla="*/ 2429 h 2429"/>
              <a:gd name="T48" fmla="*/ 0 w 1984"/>
              <a:gd name="T49" fmla="*/ 2304 h 2429"/>
              <a:gd name="T50" fmla="*/ 131 w 1984"/>
              <a:gd name="T51" fmla="*/ 2240 h 2429"/>
              <a:gd name="T52" fmla="*/ 256 w 1984"/>
              <a:gd name="T53" fmla="*/ 2167 h 2429"/>
              <a:gd name="T54" fmla="*/ 371 w 1984"/>
              <a:gd name="T55" fmla="*/ 2091 h 2429"/>
              <a:gd name="T56" fmla="*/ 481 w 1984"/>
              <a:gd name="T57" fmla="*/ 2009 h 2429"/>
              <a:gd name="T58" fmla="*/ 584 w 1984"/>
              <a:gd name="T59" fmla="*/ 1922 h 2429"/>
              <a:gd name="T60" fmla="*/ 678 w 1984"/>
              <a:gd name="T61" fmla="*/ 1832 h 2429"/>
              <a:gd name="T62" fmla="*/ 768 w 1984"/>
              <a:gd name="T63" fmla="*/ 1738 h 2429"/>
              <a:gd name="T64" fmla="*/ 850 w 1984"/>
              <a:gd name="T65" fmla="*/ 1641 h 2429"/>
              <a:gd name="T66" fmla="*/ 926 w 1984"/>
              <a:gd name="T67" fmla="*/ 1543 h 2429"/>
              <a:gd name="T68" fmla="*/ 996 w 1984"/>
              <a:gd name="T69" fmla="*/ 1442 h 2429"/>
              <a:gd name="T70" fmla="*/ 1063 w 1984"/>
              <a:gd name="T71" fmla="*/ 1340 h 2429"/>
              <a:gd name="T72" fmla="*/ 1121 w 1984"/>
              <a:gd name="T73" fmla="*/ 1237 h 2429"/>
              <a:gd name="T74" fmla="*/ 1176 w 1984"/>
              <a:gd name="T75" fmla="*/ 1135 h 2429"/>
              <a:gd name="T76" fmla="*/ 1225 w 1984"/>
              <a:gd name="T77" fmla="*/ 1034 h 2429"/>
              <a:gd name="T78" fmla="*/ 1270 w 1984"/>
              <a:gd name="T79" fmla="*/ 934 h 2429"/>
              <a:gd name="T80" fmla="*/ 1311 w 1984"/>
              <a:gd name="T81" fmla="*/ 835 h 2429"/>
              <a:gd name="T82" fmla="*/ 1348 w 1984"/>
              <a:gd name="T83" fmla="*/ 739 h 2429"/>
              <a:gd name="T84" fmla="*/ 1379 w 1984"/>
              <a:gd name="T85" fmla="*/ 646 h 2429"/>
              <a:gd name="T86" fmla="*/ 1406 w 1984"/>
              <a:gd name="T87" fmla="*/ 554 h 2429"/>
              <a:gd name="T88" fmla="*/ 1432 w 1984"/>
              <a:gd name="T89" fmla="*/ 468 h 2429"/>
              <a:gd name="T90" fmla="*/ 1453 w 1984"/>
              <a:gd name="T91" fmla="*/ 386 h 2429"/>
              <a:gd name="T92" fmla="*/ 1471 w 1984"/>
              <a:gd name="T93" fmla="*/ 310 h 2429"/>
              <a:gd name="T94" fmla="*/ 1486 w 1984"/>
              <a:gd name="T95" fmla="*/ 240 h 2429"/>
              <a:gd name="T96" fmla="*/ 1500 w 1984"/>
              <a:gd name="T97" fmla="*/ 175 h 2429"/>
              <a:gd name="T98" fmla="*/ 1510 w 1984"/>
              <a:gd name="T99" fmla="*/ 117 h 2429"/>
              <a:gd name="T100" fmla="*/ 1518 w 1984"/>
              <a:gd name="T101" fmla="*/ 66 h 2429"/>
              <a:gd name="T102" fmla="*/ 1984 w 1984"/>
              <a:gd name="T103" fmla="*/ 0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4" h="2429">
                <a:moveTo>
                  <a:pt x="1984" y="0"/>
                </a:moveTo>
                <a:lnTo>
                  <a:pt x="1980" y="29"/>
                </a:lnTo>
                <a:lnTo>
                  <a:pt x="1975" y="72"/>
                </a:lnTo>
                <a:lnTo>
                  <a:pt x="1969" y="125"/>
                </a:lnTo>
                <a:lnTo>
                  <a:pt x="1959" y="187"/>
                </a:lnTo>
                <a:lnTo>
                  <a:pt x="1945" y="259"/>
                </a:lnTo>
                <a:lnTo>
                  <a:pt x="1930" y="341"/>
                </a:lnTo>
                <a:lnTo>
                  <a:pt x="1910" y="429"/>
                </a:lnTo>
                <a:lnTo>
                  <a:pt x="1887" y="527"/>
                </a:lnTo>
                <a:lnTo>
                  <a:pt x="1859" y="628"/>
                </a:lnTo>
                <a:lnTo>
                  <a:pt x="1826" y="735"/>
                </a:lnTo>
                <a:lnTo>
                  <a:pt x="1789" y="849"/>
                </a:lnTo>
                <a:lnTo>
                  <a:pt x="1748" y="966"/>
                </a:lnTo>
                <a:lnTo>
                  <a:pt x="1699" y="1085"/>
                </a:lnTo>
                <a:lnTo>
                  <a:pt x="1623" y="1256"/>
                </a:lnTo>
                <a:lnTo>
                  <a:pt x="1539" y="1420"/>
                </a:lnTo>
                <a:lnTo>
                  <a:pt x="1449" y="1576"/>
                </a:lnTo>
                <a:lnTo>
                  <a:pt x="1354" y="1727"/>
                </a:lnTo>
                <a:lnTo>
                  <a:pt x="1250" y="1869"/>
                </a:lnTo>
                <a:lnTo>
                  <a:pt x="1139" y="2004"/>
                </a:lnTo>
                <a:lnTo>
                  <a:pt x="1031" y="2121"/>
                </a:lnTo>
                <a:lnTo>
                  <a:pt x="918" y="2230"/>
                </a:lnTo>
                <a:lnTo>
                  <a:pt x="801" y="2333"/>
                </a:lnTo>
                <a:lnTo>
                  <a:pt x="678" y="2429"/>
                </a:lnTo>
                <a:lnTo>
                  <a:pt x="0" y="2304"/>
                </a:lnTo>
                <a:lnTo>
                  <a:pt x="131" y="2240"/>
                </a:lnTo>
                <a:lnTo>
                  <a:pt x="256" y="2167"/>
                </a:lnTo>
                <a:lnTo>
                  <a:pt x="371" y="2091"/>
                </a:lnTo>
                <a:lnTo>
                  <a:pt x="481" y="2009"/>
                </a:lnTo>
                <a:lnTo>
                  <a:pt x="584" y="1922"/>
                </a:lnTo>
                <a:lnTo>
                  <a:pt x="678" y="1832"/>
                </a:lnTo>
                <a:lnTo>
                  <a:pt x="768" y="1738"/>
                </a:lnTo>
                <a:lnTo>
                  <a:pt x="850" y="1641"/>
                </a:lnTo>
                <a:lnTo>
                  <a:pt x="926" y="1543"/>
                </a:lnTo>
                <a:lnTo>
                  <a:pt x="996" y="1442"/>
                </a:lnTo>
                <a:lnTo>
                  <a:pt x="1063" y="1340"/>
                </a:lnTo>
                <a:lnTo>
                  <a:pt x="1121" y="1237"/>
                </a:lnTo>
                <a:lnTo>
                  <a:pt x="1176" y="1135"/>
                </a:lnTo>
                <a:lnTo>
                  <a:pt x="1225" y="1034"/>
                </a:lnTo>
                <a:lnTo>
                  <a:pt x="1270" y="934"/>
                </a:lnTo>
                <a:lnTo>
                  <a:pt x="1311" y="835"/>
                </a:lnTo>
                <a:lnTo>
                  <a:pt x="1348" y="739"/>
                </a:lnTo>
                <a:lnTo>
                  <a:pt x="1379" y="646"/>
                </a:lnTo>
                <a:lnTo>
                  <a:pt x="1406" y="554"/>
                </a:lnTo>
                <a:lnTo>
                  <a:pt x="1432" y="468"/>
                </a:lnTo>
                <a:lnTo>
                  <a:pt x="1453" y="386"/>
                </a:lnTo>
                <a:lnTo>
                  <a:pt x="1471" y="310"/>
                </a:lnTo>
                <a:lnTo>
                  <a:pt x="1486" y="240"/>
                </a:lnTo>
                <a:lnTo>
                  <a:pt x="1500" y="175"/>
                </a:lnTo>
                <a:lnTo>
                  <a:pt x="1510" y="117"/>
                </a:lnTo>
                <a:lnTo>
                  <a:pt x="1518" y="66"/>
                </a:lnTo>
                <a:lnTo>
                  <a:pt x="1984" y="0"/>
                </a:lnTo>
                <a:close/>
              </a:path>
            </a:pathLst>
          </a:custGeom>
          <a:solidFill>
            <a:srgbClr val="2128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 name="Freeform 32">
            <a:extLst>
              <a:ext uri="{FF2B5EF4-FFF2-40B4-BE49-F238E27FC236}">
                <a16:creationId xmlns:a16="http://schemas.microsoft.com/office/drawing/2014/main" id="{CE0E91F2-BC3E-CAB3-C35E-217742364948}"/>
              </a:ext>
            </a:extLst>
          </p:cNvPr>
          <p:cNvSpPr>
            <a:spLocks/>
          </p:cNvSpPr>
          <p:nvPr/>
        </p:nvSpPr>
        <p:spPr bwMode="auto">
          <a:xfrm>
            <a:off x="4760238" y="2283683"/>
            <a:ext cx="2485754" cy="2290634"/>
          </a:xfrm>
          <a:custGeom>
            <a:avLst/>
            <a:gdLst>
              <a:gd name="T0" fmla="*/ 1688 w 1688"/>
              <a:gd name="T1" fmla="*/ 0 h 2013"/>
              <a:gd name="T2" fmla="*/ 1688 w 1688"/>
              <a:gd name="T3" fmla="*/ 0 h 2013"/>
              <a:gd name="T4" fmla="*/ 1688 w 1688"/>
              <a:gd name="T5" fmla="*/ 11 h 2013"/>
              <a:gd name="T6" fmla="*/ 1684 w 1688"/>
              <a:gd name="T7" fmla="*/ 35 h 2013"/>
              <a:gd name="T8" fmla="*/ 1680 w 1688"/>
              <a:gd name="T9" fmla="*/ 70 h 2013"/>
              <a:gd name="T10" fmla="*/ 1672 w 1688"/>
              <a:gd name="T11" fmla="*/ 117 h 2013"/>
              <a:gd name="T12" fmla="*/ 1662 w 1688"/>
              <a:gd name="T13" fmla="*/ 173 h 2013"/>
              <a:gd name="T14" fmla="*/ 1649 w 1688"/>
              <a:gd name="T15" fmla="*/ 240 h 2013"/>
              <a:gd name="T16" fmla="*/ 1633 w 1688"/>
              <a:gd name="T17" fmla="*/ 316 h 2013"/>
              <a:gd name="T18" fmla="*/ 1611 w 1688"/>
              <a:gd name="T19" fmla="*/ 400 h 2013"/>
              <a:gd name="T20" fmla="*/ 1586 w 1688"/>
              <a:gd name="T21" fmla="*/ 491 h 2013"/>
              <a:gd name="T22" fmla="*/ 1555 w 1688"/>
              <a:gd name="T23" fmla="*/ 589 h 2013"/>
              <a:gd name="T24" fmla="*/ 1518 w 1688"/>
              <a:gd name="T25" fmla="*/ 692 h 2013"/>
              <a:gd name="T26" fmla="*/ 1477 w 1688"/>
              <a:gd name="T27" fmla="*/ 799 h 2013"/>
              <a:gd name="T28" fmla="*/ 1406 w 1688"/>
              <a:gd name="T29" fmla="*/ 957 h 2013"/>
              <a:gd name="T30" fmla="*/ 1330 w 1688"/>
              <a:gd name="T31" fmla="*/ 1110 h 2013"/>
              <a:gd name="T32" fmla="*/ 1246 w 1688"/>
              <a:gd name="T33" fmla="*/ 1256 h 2013"/>
              <a:gd name="T34" fmla="*/ 1154 w 1688"/>
              <a:gd name="T35" fmla="*/ 1398 h 2013"/>
              <a:gd name="T36" fmla="*/ 1057 w 1688"/>
              <a:gd name="T37" fmla="*/ 1533 h 2013"/>
              <a:gd name="T38" fmla="*/ 953 w 1688"/>
              <a:gd name="T39" fmla="*/ 1664 h 2013"/>
              <a:gd name="T40" fmla="*/ 842 w 1688"/>
              <a:gd name="T41" fmla="*/ 1787 h 2013"/>
              <a:gd name="T42" fmla="*/ 723 w 1688"/>
              <a:gd name="T43" fmla="*/ 1904 h 2013"/>
              <a:gd name="T44" fmla="*/ 600 w 1688"/>
              <a:gd name="T45" fmla="*/ 2013 h 2013"/>
              <a:gd name="T46" fmla="*/ 192 w 1688"/>
              <a:gd name="T47" fmla="*/ 1974 h 2013"/>
              <a:gd name="T48" fmla="*/ 0 w 1688"/>
              <a:gd name="T49" fmla="*/ 1956 h 2013"/>
              <a:gd name="T50" fmla="*/ 123 w 1688"/>
              <a:gd name="T51" fmla="*/ 1869 h 2013"/>
              <a:gd name="T52" fmla="*/ 239 w 1688"/>
              <a:gd name="T53" fmla="*/ 1773 h 2013"/>
              <a:gd name="T54" fmla="*/ 348 w 1688"/>
              <a:gd name="T55" fmla="*/ 1674 h 2013"/>
              <a:gd name="T56" fmla="*/ 449 w 1688"/>
              <a:gd name="T57" fmla="*/ 1570 h 2013"/>
              <a:gd name="T58" fmla="*/ 543 w 1688"/>
              <a:gd name="T59" fmla="*/ 1463 h 2013"/>
              <a:gd name="T60" fmla="*/ 629 w 1688"/>
              <a:gd name="T61" fmla="*/ 1354 h 2013"/>
              <a:gd name="T62" fmla="*/ 709 w 1688"/>
              <a:gd name="T63" fmla="*/ 1244 h 2013"/>
              <a:gd name="T64" fmla="*/ 781 w 1688"/>
              <a:gd name="T65" fmla="*/ 1133 h 2013"/>
              <a:gd name="T66" fmla="*/ 850 w 1688"/>
              <a:gd name="T67" fmla="*/ 1022 h 2013"/>
              <a:gd name="T68" fmla="*/ 910 w 1688"/>
              <a:gd name="T69" fmla="*/ 911 h 2013"/>
              <a:gd name="T70" fmla="*/ 965 w 1688"/>
              <a:gd name="T71" fmla="*/ 803 h 2013"/>
              <a:gd name="T72" fmla="*/ 1014 w 1688"/>
              <a:gd name="T73" fmla="*/ 698 h 2013"/>
              <a:gd name="T74" fmla="*/ 1057 w 1688"/>
              <a:gd name="T75" fmla="*/ 597 h 2013"/>
              <a:gd name="T76" fmla="*/ 1096 w 1688"/>
              <a:gd name="T77" fmla="*/ 499 h 2013"/>
              <a:gd name="T78" fmla="*/ 1127 w 1688"/>
              <a:gd name="T79" fmla="*/ 409 h 2013"/>
              <a:gd name="T80" fmla="*/ 1156 w 1688"/>
              <a:gd name="T81" fmla="*/ 323 h 2013"/>
              <a:gd name="T82" fmla="*/ 1178 w 1688"/>
              <a:gd name="T83" fmla="*/ 245 h 2013"/>
              <a:gd name="T84" fmla="*/ 1197 w 1688"/>
              <a:gd name="T85" fmla="*/ 177 h 2013"/>
              <a:gd name="T86" fmla="*/ 1211 w 1688"/>
              <a:gd name="T87" fmla="*/ 117 h 2013"/>
              <a:gd name="T88" fmla="*/ 1221 w 1688"/>
              <a:gd name="T89" fmla="*/ 66 h 2013"/>
              <a:gd name="T90" fmla="*/ 1688 w 1688"/>
              <a:gd name="T91" fmla="*/ 0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8" h="2013">
                <a:moveTo>
                  <a:pt x="1688" y="0"/>
                </a:moveTo>
                <a:lnTo>
                  <a:pt x="1688" y="0"/>
                </a:lnTo>
                <a:lnTo>
                  <a:pt x="1688" y="11"/>
                </a:lnTo>
                <a:lnTo>
                  <a:pt x="1684" y="35"/>
                </a:lnTo>
                <a:lnTo>
                  <a:pt x="1680" y="70"/>
                </a:lnTo>
                <a:lnTo>
                  <a:pt x="1672" y="117"/>
                </a:lnTo>
                <a:lnTo>
                  <a:pt x="1662" y="173"/>
                </a:lnTo>
                <a:lnTo>
                  <a:pt x="1649" y="240"/>
                </a:lnTo>
                <a:lnTo>
                  <a:pt x="1633" y="316"/>
                </a:lnTo>
                <a:lnTo>
                  <a:pt x="1611" y="400"/>
                </a:lnTo>
                <a:lnTo>
                  <a:pt x="1586" y="491"/>
                </a:lnTo>
                <a:lnTo>
                  <a:pt x="1555" y="589"/>
                </a:lnTo>
                <a:lnTo>
                  <a:pt x="1518" y="692"/>
                </a:lnTo>
                <a:lnTo>
                  <a:pt x="1477" y="799"/>
                </a:lnTo>
                <a:lnTo>
                  <a:pt x="1406" y="957"/>
                </a:lnTo>
                <a:lnTo>
                  <a:pt x="1330" y="1110"/>
                </a:lnTo>
                <a:lnTo>
                  <a:pt x="1246" y="1256"/>
                </a:lnTo>
                <a:lnTo>
                  <a:pt x="1154" y="1398"/>
                </a:lnTo>
                <a:lnTo>
                  <a:pt x="1057" y="1533"/>
                </a:lnTo>
                <a:lnTo>
                  <a:pt x="953" y="1664"/>
                </a:lnTo>
                <a:lnTo>
                  <a:pt x="842" y="1787"/>
                </a:lnTo>
                <a:lnTo>
                  <a:pt x="723" y="1904"/>
                </a:lnTo>
                <a:lnTo>
                  <a:pt x="600" y="2013"/>
                </a:lnTo>
                <a:lnTo>
                  <a:pt x="192" y="1974"/>
                </a:lnTo>
                <a:lnTo>
                  <a:pt x="0" y="1956"/>
                </a:lnTo>
                <a:lnTo>
                  <a:pt x="123" y="1869"/>
                </a:lnTo>
                <a:lnTo>
                  <a:pt x="239" y="1773"/>
                </a:lnTo>
                <a:lnTo>
                  <a:pt x="348" y="1674"/>
                </a:lnTo>
                <a:lnTo>
                  <a:pt x="449" y="1570"/>
                </a:lnTo>
                <a:lnTo>
                  <a:pt x="543" y="1463"/>
                </a:lnTo>
                <a:lnTo>
                  <a:pt x="629" y="1354"/>
                </a:lnTo>
                <a:lnTo>
                  <a:pt x="709" y="1244"/>
                </a:lnTo>
                <a:lnTo>
                  <a:pt x="781" y="1133"/>
                </a:lnTo>
                <a:lnTo>
                  <a:pt x="850" y="1022"/>
                </a:lnTo>
                <a:lnTo>
                  <a:pt x="910" y="911"/>
                </a:lnTo>
                <a:lnTo>
                  <a:pt x="965" y="803"/>
                </a:lnTo>
                <a:lnTo>
                  <a:pt x="1014" y="698"/>
                </a:lnTo>
                <a:lnTo>
                  <a:pt x="1057" y="597"/>
                </a:lnTo>
                <a:lnTo>
                  <a:pt x="1096" y="499"/>
                </a:lnTo>
                <a:lnTo>
                  <a:pt x="1127" y="409"/>
                </a:lnTo>
                <a:lnTo>
                  <a:pt x="1156" y="323"/>
                </a:lnTo>
                <a:lnTo>
                  <a:pt x="1178" y="245"/>
                </a:lnTo>
                <a:lnTo>
                  <a:pt x="1197" y="177"/>
                </a:lnTo>
                <a:lnTo>
                  <a:pt x="1211" y="117"/>
                </a:lnTo>
                <a:lnTo>
                  <a:pt x="1221" y="66"/>
                </a:lnTo>
                <a:lnTo>
                  <a:pt x="1688" y="0"/>
                </a:lnTo>
                <a:close/>
              </a:path>
            </a:pathLst>
          </a:custGeom>
          <a:solidFill>
            <a:srgbClr val="0071B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0" name="TextBox 39">
            <a:extLst>
              <a:ext uri="{FF2B5EF4-FFF2-40B4-BE49-F238E27FC236}">
                <a16:creationId xmlns:a16="http://schemas.microsoft.com/office/drawing/2014/main" id="{B26B6CAF-3367-06F4-872D-167E90A2F8DB}"/>
              </a:ext>
            </a:extLst>
          </p:cNvPr>
          <p:cNvSpPr txBox="1"/>
          <p:nvPr/>
        </p:nvSpPr>
        <p:spPr>
          <a:xfrm>
            <a:off x="1526413" y="4713420"/>
            <a:ext cx="2457763" cy="400110"/>
          </a:xfrm>
          <a:prstGeom prst="rect">
            <a:avLst/>
          </a:prstGeom>
          <a:noFill/>
        </p:spPr>
        <p:txBody>
          <a:bodyPr wrap="square" rtlCol="0" anchor="b">
            <a:spAutoFit/>
          </a:bodyPr>
          <a:lstStyle/>
          <a:p>
            <a:r>
              <a:rPr lang="en-GB" sz="2000" dirty="0">
                <a:solidFill>
                  <a:schemeClr val="tx1">
                    <a:lumMod val="85000"/>
                    <a:lumOff val="15000"/>
                  </a:schemeClr>
                </a:solidFill>
                <a:cs typeface="Arial" pitchFamily="34" charset="0"/>
              </a:rPr>
              <a:t>Medical Records</a:t>
            </a:r>
            <a:endParaRPr lang="en-IN" sz="2000" dirty="0">
              <a:solidFill>
                <a:schemeClr val="tx1">
                  <a:lumMod val="85000"/>
                  <a:lumOff val="15000"/>
                </a:schemeClr>
              </a:solidFill>
              <a:cs typeface="Arial" pitchFamily="34" charset="0"/>
            </a:endParaRPr>
          </a:p>
        </p:txBody>
      </p:sp>
      <p:sp>
        <p:nvSpPr>
          <p:cNvPr id="41" name="Rectangle 40">
            <a:extLst>
              <a:ext uri="{FF2B5EF4-FFF2-40B4-BE49-F238E27FC236}">
                <a16:creationId xmlns:a16="http://schemas.microsoft.com/office/drawing/2014/main" id="{F4DB5860-323A-3941-6996-9A40D08C419A}"/>
              </a:ext>
            </a:extLst>
          </p:cNvPr>
          <p:cNvSpPr/>
          <p:nvPr/>
        </p:nvSpPr>
        <p:spPr>
          <a:xfrm>
            <a:off x="1526412" y="5115581"/>
            <a:ext cx="2457763" cy="307777"/>
          </a:xfrm>
          <a:prstGeom prst="rect">
            <a:avLst/>
          </a:prstGeom>
        </p:spPr>
        <p:txBody>
          <a:bodyPr wrap="square">
            <a:spAutoFit/>
          </a:bodyPr>
          <a:lstStyle/>
          <a:p>
            <a:r>
              <a:rPr lang="en-IN" sz="1400" dirty="0">
                <a:solidFill>
                  <a:schemeClr val="tx1">
                    <a:lumMod val="50000"/>
                    <a:lumOff val="50000"/>
                  </a:schemeClr>
                </a:solidFill>
                <a:cs typeface="Arial" pitchFamily="34" charset="0"/>
              </a:rPr>
              <a:t>Managing medical records</a:t>
            </a:r>
          </a:p>
        </p:txBody>
      </p:sp>
      <p:sp>
        <p:nvSpPr>
          <p:cNvPr id="50" name="TextBox 49">
            <a:extLst>
              <a:ext uri="{FF2B5EF4-FFF2-40B4-BE49-F238E27FC236}">
                <a16:creationId xmlns:a16="http://schemas.microsoft.com/office/drawing/2014/main" id="{7214224A-AFE4-C9B0-14C9-DBEF44552A5D}"/>
              </a:ext>
            </a:extLst>
          </p:cNvPr>
          <p:cNvSpPr txBox="1"/>
          <p:nvPr/>
        </p:nvSpPr>
        <p:spPr>
          <a:xfrm>
            <a:off x="5251788" y="4713420"/>
            <a:ext cx="2577355" cy="400110"/>
          </a:xfrm>
          <a:prstGeom prst="rect">
            <a:avLst/>
          </a:prstGeom>
          <a:noFill/>
        </p:spPr>
        <p:txBody>
          <a:bodyPr wrap="square" rtlCol="0" anchor="b">
            <a:spAutoFit/>
          </a:bodyPr>
          <a:lstStyle/>
          <a:p>
            <a:r>
              <a:rPr lang="en-GB" sz="2000" dirty="0">
                <a:solidFill>
                  <a:srgbClr val="0071BC"/>
                </a:solidFill>
                <a:cs typeface="Arial" pitchFamily="34" charset="0"/>
              </a:rPr>
              <a:t>Key Events &amp; Searches</a:t>
            </a:r>
            <a:endParaRPr lang="en-IN" sz="2000" dirty="0">
              <a:solidFill>
                <a:srgbClr val="0071BC"/>
              </a:solidFill>
              <a:cs typeface="Arial" pitchFamily="34" charset="0"/>
            </a:endParaRPr>
          </a:p>
        </p:txBody>
      </p:sp>
      <p:sp>
        <p:nvSpPr>
          <p:cNvPr id="51" name="Rectangle 50">
            <a:extLst>
              <a:ext uri="{FF2B5EF4-FFF2-40B4-BE49-F238E27FC236}">
                <a16:creationId xmlns:a16="http://schemas.microsoft.com/office/drawing/2014/main" id="{F1ECB092-54B4-9C5C-94FF-ED4C71098FC5}"/>
              </a:ext>
            </a:extLst>
          </p:cNvPr>
          <p:cNvSpPr/>
          <p:nvPr/>
        </p:nvSpPr>
        <p:spPr>
          <a:xfrm>
            <a:off x="5251787" y="5115581"/>
            <a:ext cx="2743200" cy="738664"/>
          </a:xfrm>
          <a:prstGeom prst="rect">
            <a:avLst/>
          </a:prstGeom>
        </p:spPr>
        <p:txBody>
          <a:bodyPr wrap="square">
            <a:spAutoFit/>
          </a:bodyPr>
          <a:lstStyle/>
          <a:p>
            <a:r>
              <a:rPr lang="en-US" sz="1400" dirty="0">
                <a:solidFill>
                  <a:schemeClr val="tx1">
                    <a:lumMod val="50000"/>
                    <a:lumOff val="50000"/>
                  </a:schemeClr>
                </a:solidFill>
                <a:cs typeface="Arial" pitchFamily="34" charset="0"/>
              </a:rPr>
              <a:t>Consider using vendor to provide medical chronology with key events and customizable searches </a:t>
            </a:r>
          </a:p>
        </p:txBody>
      </p:sp>
      <p:sp>
        <p:nvSpPr>
          <p:cNvPr id="55" name="TextBox 54">
            <a:extLst>
              <a:ext uri="{FF2B5EF4-FFF2-40B4-BE49-F238E27FC236}">
                <a16:creationId xmlns:a16="http://schemas.microsoft.com/office/drawing/2014/main" id="{512FBB19-EB79-B3E8-BB67-D9C8C2137A24}"/>
              </a:ext>
            </a:extLst>
          </p:cNvPr>
          <p:cNvSpPr txBox="1"/>
          <p:nvPr/>
        </p:nvSpPr>
        <p:spPr>
          <a:xfrm>
            <a:off x="8896037" y="4713420"/>
            <a:ext cx="2457763" cy="400110"/>
          </a:xfrm>
          <a:prstGeom prst="rect">
            <a:avLst/>
          </a:prstGeom>
          <a:noFill/>
        </p:spPr>
        <p:txBody>
          <a:bodyPr wrap="square" rtlCol="0" anchor="b">
            <a:spAutoFit/>
          </a:bodyPr>
          <a:lstStyle/>
          <a:p>
            <a:r>
              <a:rPr lang="en-GB" sz="2000" dirty="0">
                <a:solidFill>
                  <a:srgbClr val="60B6E5"/>
                </a:solidFill>
                <a:cs typeface="Arial" pitchFamily="34" charset="0"/>
              </a:rPr>
              <a:t>Key Words &amp; Events</a:t>
            </a:r>
            <a:endParaRPr lang="en-IN" sz="2000" dirty="0">
              <a:solidFill>
                <a:srgbClr val="60B6E5"/>
              </a:solidFill>
              <a:cs typeface="Arial" pitchFamily="34" charset="0"/>
            </a:endParaRPr>
          </a:p>
        </p:txBody>
      </p:sp>
      <p:sp>
        <p:nvSpPr>
          <p:cNvPr id="56" name="Rectangle 55">
            <a:extLst>
              <a:ext uri="{FF2B5EF4-FFF2-40B4-BE49-F238E27FC236}">
                <a16:creationId xmlns:a16="http://schemas.microsoft.com/office/drawing/2014/main" id="{2BEC8EB8-F80C-B641-CFD2-9C068A7E5E5E}"/>
              </a:ext>
            </a:extLst>
          </p:cNvPr>
          <p:cNvSpPr/>
          <p:nvPr/>
        </p:nvSpPr>
        <p:spPr>
          <a:xfrm>
            <a:off x="8896036" y="5115581"/>
            <a:ext cx="2939793" cy="954107"/>
          </a:xfrm>
          <a:prstGeom prst="rect">
            <a:avLst/>
          </a:prstGeom>
        </p:spPr>
        <p:txBody>
          <a:bodyPr wrap="square">
            <a:spAutoFit/>
          </a:bodyPr>
          <a:lstStyle/>
          <a:p>
            <a:r>
              <a:rPr lang="en-US" sz="1400" dirty="0">
                <a:solidFill>
                  <a:schemeClr val="tx1">
                    <a:lumMod val="50000"/>
                    <a:lumOff val="50000"/>
                  </a:schemeClr>
                </a:solidFill>
                <a:cs typeface="Arial" pitchFamily="34" charset="0"/>
              </a:rPr>
              <a:t>Model based upon keywords and events (i.e., drugs, doctors, pre-existing injuries, co-morbid conditions, motor-vehicle accidents)</a:t>
            </a:r>
          </a:p>
        </p:txBody>
      </p:sp>
      <p:sp>
        <p:nvSpPr>
          <p:cNvPr id="60" name="TextBox 59">
            <a:extLst>
              <a:ext uri="{FF2B5EF4-FFF2-40B4-BE49-F238E27FC236}">
                <a16:creationId xmlns:a16="http://schemas.microsoft.com/office/drawing/2014/main" id="{8F692AA3-3A7F-88E8-8E2F-64EC8A1B450E}"/>
              </a:ext>
            </a:extLst>
          </p:cNvPr>
          <p:cNvSpPr txBox="1"/>
          <p:nvPr/>
        </p:nvSpPr>
        <p:spPr>
          <a:xfrm>
            <a:off x="2641909" y="1076014"/>
            <a:ext cx="2457763" cy="400110"/>
          </a:xfrm>
          <a:prstGeom prst="rect">
            <a:avLst/>
          </a:prstGeom>
          <a:noFill/>
        </p:spPr>
        <p:txBody>
          <a:bodyPr wrap="square" rtlCol="0" anchor="b">
            <a:spAutoFit/>
          </a:bodyPr>
          <a:lstStyle/>
          <a:p>
            <a:r>
              <a:rPr lang="en-GB" sz="2000" dirty="0">
                <a:solidFill>
                  <a:schemeClr val="tx1">
                    <a:lumMod val="85000"/>
                    <a:lumOff val="15000"/>
                  </a:schemeClr>
                </a:solidFill>
                <a:cs typeface="Arial" pitchFamily="34" charset="0"/>
              </a:rPr>
              <a:t>Time &amp; Money</a:t>
            </a:r>
            <a:endParaRPr lang="en-IN" sz="2000" dirty="0">
              <a:solidFill>
                <a:schemeClr val="tx1">
                  <a:lumMod val="85000"/>
                  <a:lumOff val="15000"/>
                </a:schemeClr>
              </a:solidFill>
              <a:cs typeface="Arial" pitchFamily="34" charset="0"/>
            </a:endParaRPr>
          </a:p>
        </p:txBody>
      </p:sp>
      <p:sp>
        <p:nvSpPr>
          <p:cNvPr id="61" name="Rectangle 60">
            <a:extLst>
              <a:ext uri="{FF2B5EF4-FFF2-40B4-BE49-F238E27FC236}">
                <a16:creationId xmlns:a16="http://schemas.microsoft.com/office/drawing/2014/main" id="{47DAEA66-9DCE-BED8-99AD-A9F299A4C542}"/>
              </a:ext>
            </a:extLst>
          </p:cNvPr>
          <p:cNvSpPr/>
          <p:nvPr/>
        </p:nvSpPr>
        <p:spPr>
          <a:xfrm>
            <a:off x="2641908" y="1478175"/>
            <a:ext cx="2457763" cy="523220"/>
          </a:xfrm>
          <a:prstGeom prst="rect">
            <a:avLst/>
          </a:prstGeom>
        </p:spPr>
        <p:txBody>
          <a:bodyPr wrap="square">
            <a:spAutoFit/>
          </a:bodyPr>
          <a:lstStyle/>
          <a:p>
            <a:r>
              <a:rPr lang="en-IN" sz="1400" dirty="0">
                <a:solidFill>
                  <a:schemeClr val="tx1">
                    <a:lumMod val="50000"/>
                    <a:lumOff val="50000"/>
                  </a:schemeClr>
                </a:solidFill>
                <a:cs typeface="Arial" pitchFamily="34" charset="0"/>
              </a:rPr>
              <a:t>Time and money considerations</a:t>
            </a:r>
          </a:p>
        </p:txBody>
      </p:sp>
      <p:sp>
        <p:nvSpPr>
          <p:cNvPr id="65" name="TextBox 64">
            <a:extLst>
              <a:ext uri="{FF2B5EF4-FFF2-40B4-BE49-F238E27FC236}">
                <a16:creationId xmlns:a16="http://schemas.microsoft.com/office/drawing/2014/main" id="{0063F4F8-3C5D-C70C-2480-1AD8715A655D}"/>
              </a:ext>
            </a:extLst>
          </p:cNvPr>
          <p:cNvSpPr txBox="1"/>
          <p:nvPr/>
        </p:nvSpPr>
        <p:spPr>
          <a:xfrm>
            <a:off x="6865747" y="1076014"/>
            <a:ext cx="2457763" cy="400110"/>
          </a:xfrm>
          <a:prstGeom prst="rect">
            <a:avLst/>
          </a:prstGeom>
          <a:noFill/>
        </p:spPr>
        <p:txBody>
          <a:bodyPr wrap="square" rtlCol="0" anchor="b">
            <a:spAutoFit/>
          </a:bodyPr>
          <a:lstStyle/>
          <a:p>
            <a:r>
              <a:rPr lang="en-GB" sz="2000" dirty="0">
                <a:solidFill>
                  <a:srgbClr val="0071BC"/>
                </a:solidFill>
                <a:cs typeface="Arial" pitchFamily="34" charset="0"/>
              </a:rPr>
              <a:t>Overall Program</a:t>
            </a:r>
            <a:endParaRPr lang="en-IN" sz="2000" dirty="0">
              <a:solidFill>
                <a:srgbClr val="0071BC"/>
              </a:solidFill>
              <a:cs typeface="Arial" pitchFamily="34" charset="0"/>
            </a:endParaRPr>
          </a:p>
        </p:txBody>
      </p:sp>
      <p:sp>
        <p:nvSpPr>
          <p:cNvPr id="66" name="Rectangle 65">
            <a:extLst>
              <a:ext uri="{FF2B5EF4-FFF2-40B4-BE49-F238E27FC236}">
                <a16:creationId xmlns:a16="http://schemas.microsoft.com/office/drawing/2014/main" id="{7C7CDF46-1085-7AC9-9A51-DC0462F6DCA9}"/>
              </a:ext>
            </a:extLst>
          </p:cNvPr>
          <p:cNvSpPr/>
          <p:nvPr/>
        </p:nvSpPr>
        <p:spPr>
          <a:xfrm>
            <a:off x="6865746" y="1478175"/>
            <a:ext cx="2393295" cy="738664"/>
          </a:xfrm>
          <a:prstGeom prst="rect">
            <a:avLst/>
          </a:prstGeom>
        </p:spPr>
        <p:txBody>
          <a:bodyPr wrap="square">
            <a:spAutoFit/>
          </a:bodyPr>
          <a:lstStyle/>
          <a:p>
            <a:r>
              <a:rPr lang="en-US" sz="1400" dirty="0">
                <a:solidFill>
                  <a:schemeClr val="tx1">
                    <a:lumMod val="50000"/>
                    <a:lumOff val="50000"/>
                  </a:schemeClr>
                </a:solidFill>
                <a:cs typeface="Arial" pitchFamily="34" charset="0"/>
              </a:rPr>
              <a:t>More than just a chronology - use not only this file but in overall program</a:t>
            </a:r>
          </a:p>
        </p:txBody>
      </p:sp>
    </p:spTree>
    <p:extLst>
      <p:ext uri="{BB962C8B-B14F-4D97-AF65-F5344CB8AC3E}">
        <p14:creationId xmlns:p14="http://schemas.microsoft.com/office/powerpoint/2010/main" val="3983322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p:nvPr/>
        </p:nvSpPr>
        <p:spPr>
          <a:xfrm>
            <a:off x="1752600" y="2668766"/>
            <a:ext cx="2349985"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defTabSz="412750">
              <a:defRPr sz="1800"/>
            </a:pPr>
            <a:r>
              <a:rPr lang="en-US" sz="2000" kern="0" spc="-32" dirty="0">
                <a:solidFill>
                  <a:srgbClr val="000000">
                    <a:lumMod val="65000"/>
                    <a:lumOff val="35000"/>
                  </a:srgbClr>
                </a:solidFill>
                <a:ea typeface="Open Sans"/>
                <a:cs typeface="Segoe UI" panose="020B0502040204020203" pitchFamily="34" charset="0"/>
                <a:sym typeface="Open Sans"/>
              </a:rPr>
              <a:t>Types of prescriptions</a:t>
            </a:r>
          </a:p>
        </p:txBody>
      </p:sp>
      <p:sp>
        <p:nvSpPr>
          <p:cNvPr id="3" name="Shape 214">
            <a:extLst>
              <a:ext uri="{FF2B5EF4-FFF2-40B4-BE49-F238E27FC236}">
                <a16:creationId xmlns:a16="http://schemas.microsoft.com/office/drawing/2014/main" id="{40BD5E20-56AB-42C5-A4C6-BF3A1281503A}"/>
              </a:ext>
            </a:extLst>
          </p:cNvPr>
          <p:cNvSpPr/>
          <p:nvPr/>
        </p:nvSpPr>
        <p:spPr>
          <a:xfrm>
            <a:off x="5568831" y="2668766"/>
            <a:ext cx="2349985"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defTabSz="412750">
              <a:defRPr sz="1800"/>
            </a:pPr>
            <a:r>
              <a:rPr lang="en-US" sz="2000" kern="0" spc="-32" dirty="0">
                <a:solidFill>
                  <a:srgbClr val="000000">
                    <a:lumMod val="65000"/>
                    <a:lumOff val="35000"/>
                  </a:srgbClr>
                </a:solidFill>
                <a:ea typeface="Open Sans"/>
                <a:cs typeface="Segoe UI" panose="020B0502040204020203" pitchFamily="34" charset="0"/>
                <a:sym typeface="Open Sans"/>
              </a:rPr>
              <a:t>Types of Providers</a:t>
            </a:r>
          </a:p>
        </p:txBody>
      </p:sp>
      <p:sp>
        <p:nvSpPr>
          <p:cNvPr id="5" name="Shape 214">
            <a:extLst>
              <a:ext uri="{FF2B5EF4-FFF2-40B4-BE49-F238E27FC236}">
                <a16:creationId xmlns:a16="http://schemas.microsoft.com/office/drawing/2014/main" id="{33B0C1B3-5081-4ED0-9E84-CD3812DEB691}"/>
              </a:ext>
            </a:extLst>
          </p:cNvPr>
          <p:cNvSpPr/>
          <p:nvPr/>
        </p:nvSpPr>
        <p:spPr>
          <a:xfrm>
            <a:off x="9385061" y="2668766"/>
            <a:ext cx="2349985"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12750">
              <a:defRPr sz="1800"/>
            </a:pPr>
            <a:r>
              <a:rPr lang="en-US" sz="2000" kern="0" spc="-32" dirty="0">
                <a:solidFill>
                  <a:srgbClr val="000000">
                    <a:lumMod val="65000"/>
                    <a:lumOff val="35000"/>
                  </a:srgbClr>
                </a:solidFill>
                <a:ea typeface="Open Sans"/>
                <a:cs typeface="Segoe UI" panose="020B0502040204020203" pitchFamily="34" charset="0"/>
                <a:sym typeface="Open Sans"/>
              </a:rPr>
              <a:t>Settlement</a:t>
            </a:r>
          </a:p>
        </p:txBody>
      </p:sp>
      <p:sp>
        <p:nvSpPr>
          <p:cNvPr id="9" name="Shape 214">
            <a:extLst>
              <a:ext uri="{FF2B5EF4-FFF2-40B4-BE49-F238E27FC236}">
                <a16:creationId xmlns:a16="http://schemas.microsoft.com/office/drawing/2014/main" id="{1F81A841-A2C2-4351-BA02-99D5CDDCBC81}"/>
              </a:ext>
            </a:extLst>
          </p:cNvPr>
          <p:cNvSpPr/>
          <p:nvPr/>
        </p:nvSpPr>
        <p:spPr>
          <a:xfrm>
            <a:off x="1752600" y="4623361"/>
            <a:ext cx="2349985" cy="92333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defTabSz="412750">
              <a:defRPr sz="1800"/>
            </a:pPr>
            <a:r>
              <a:rPr lang="en-US" sz="2000" kern="0" spc="-32" dirty="0">
                <a:solidFill>
                  <a:srgbClr val="000000">
                    <a:lumMod val="65000"/>
                    <a:lumOff val="35000"/>
                  </a:srgbClr>
                </a:solidFill>
                <a:ea typeface="Open Sans"/>
                <a:cs typeface="Segoe UI" panose="020B0502040204020203" pitchFamily="34" charset="0"/>
                <a:sym typeface="Open Sans"/>
              </a:rPr>
              <a:t>Pre-existing injuries and co-morbid conditions</a:t>
            </a:r>
          </a:p>
        </p:txBody>
      </p:sp>
      <p:sp>
        <p:nvSpPr>
          <p:cNvPr id="10" name="Shape 214">
            <a:extLst>
              <a:ext uri="{FF2B5EF4-FFF2-40B4-BE49-F238E27FC236}">
                <a16:creationId xmlns:a16="http://schemas.microsoft.com/office/drawing/2014/main" id="{C1F55E74-9A03-49AB-B69B-4FAF17A2B63F}"/>
              </a:ext>
            </a:extLst>
          </p:cNvPr>
          <p:cNvSpPr/>
          <p:nvPr/>
        </p:nvSpPr>
        <p:spPr>
          <a:xfrm>
            <a:off x="5568831" y="4623361"/>
            <a:ext cx="2349985"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defTabSz="412750">
              <a:defRPr sz="1800"/>
            </a:pPr>
            <a:r>
              <a:rPr lang="en-US" sz="2000" kern="0" spc="-32" dirty="0">
                <a:solidFill>
                  <a:srgbClr val="000000">
                    <a:lumMod val="65000"/>
                    <a:lumOff val="35000"/>
                  </a:srgbClr>
                </a:solidFill>
                <a:ea typeface="Open Sans"/>
                <a:cs typeface="Segoe UI" panose="020B0502040204020203" pitchFamily="34" charset="0"/>
                <a:sym typeface="Open Sans"/>
              </a:rPr>
              <a:t>Litigation</a:t>
            </a:r>
          </a:p>
        </p:txBody>
      </p:sp>
      <p:sp>
        <p:nvSpPr>
          <p:cNvPr id="11" name="Shape 214">
            <a:extLst>
              <a:ext uri="{FF2B5EF4-FFF2-40B4-BE49-F238E27FC236}">
                <a16:creationId xmlns:a16="http://schemas.microsoft.com/office/drawing/2014/main" id="{E7EB195B-A05A-43BA-ACA4-7CF51D67870D}"/>
              </a:ext>
            </a:extLst>
          </p:cNvPr>
          <p:cNvSpPr/>
          <p:nvPr/>
        </p:nvSpPr>
        <p:spPr>
          <a:xfrm>
            <a:off x="9385062" y="4623361"/>
            <a:ext cx="2349985"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12750">
              <a:defRPr sz="1800"/>
            </a:pPr>
            <a:r>
              <a:rPr lang="en-US" sz="2000" kern="0" spc="-32" dirty="0">
                <a:solidFill>
                  <a:srgbClr val="000000">
                    <a:lumMod val="65000"/>
                    <a:lumOff val="35000"/>
                  </a:srgbClr>
                </a:solidFill>
                <a:ea typeface="Open Sans"/>
                <a:cs typeface="Segoe UI" panose="020B0502040204020203" pitchFamily="34" charset="0"/>
                <a:sym typeface="Open Sans"/>
              </a:rPr>
              <a:t>Automobile Accident</a:t>
            </a:r>
          </a:p>
        </p:txBody>
      </p:sp>
      <p:sp>
        <p:nvSpPr>
          <p:cNvPr id="30" name="Title 1">
            <a:extLst>
              <a:ext uri="{FF2B5EF4-FFF2-40B4-BE49-F238E27FC236}">
                <a16:creationId xmlns:a16="http://schemas.microsoft.com/office/drawing/2014/main" id="{4D6CDF00-1F3E-6E17-78CF-95CD5398EBC0}"/>
              </a:ext>
            </a:extLst>
          </p:cNvPr>
          <p:cNvSpPr txBox="1">
            <a:spLocks/>
          </p:cNvSpPr>
          <p:nvPr/>
        </p:nvSpPr>
        <p:spPr>
          <a:xfrm>
            <a:off x="267131" y="160188"/>
            <a:ext cx="5492538"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spc="120" dirty="0">
                <a:solidFill>
                  <a:srgbClr val="212849"/>
                </a:solidFill>
                <a:latin typeface="+mn-lt"/>
                <a:cs typeface="Arial" panose="020B0604020202020204" pitchFamily="34" charset="0"/>
              </a:rPr>
              <a:t>Claims Management</a:t>
            </a:r>
            <a:endParaRPr kumimoji="0" lang="id-ID" sz="2600" b="1" i="0" u="none" strike="noStrike" kern="1200" cap="none" spc="120" normalizeH="0" baseline="0" noProof="0" dirty="0">
              <a:ln>
                <a:noFill/>
              </a:ln>
              <a:solidFill>
                <a:srgbClr val="212849"/>
              </a:solidFill>
              <a:effectLst/>
              <a:uLnTx/>
              <a:uFillTx/>
              <a:latin typeface="+mn-lt"/>
              <a:ea typeface="+mj-ea"/>
              <a:cs typeface="Arial" panose="020B0604020202020204" pitchFamily="34" charset="0"/>
            </a:endParaRPr>
          </a:p>
        </p:txBody>
      </p:sp>
      <p:cxnSp>
        <p:nvCxnSpPr>
          <p:cNvPr id="31" name="Straight Connector 30">
            <a:extLst>
              <a:ext uri="{FF2B5EF4-FFF2-40B4-BE49-F238E27FC236}">
                <a16:creationId xmlns:a16="http://schemas.microsoft.com/office/drawing/2014/main" id="{CFA54AD6-DEF9-F2A4-FBFE-B9069575CE37}"/>
              </a:ext>
            </a:extLst>
          </p:cNvPr>
          <p:cNvCxnSpPr>
            <a:cxnSpLocks/>
          </p:cNvCxnSpPr>
          <p:nvPr/>
        </p:nvCxnSpPr>
        <p:spPr>
          <a:xfrm>
            <a:off x="372978" y="573630"/>
            <a:ext cx="5798887" cy="0"/>
          </a:xfrm>
          <a:prstGeom prst="line">
            <a:avLst/>
          </a:prstGeom>
          <a:ln w="22225">
            <a:solidFill>
              <a:srgbClr val="21284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2DE4F87-A59F-A4BE-6266-576A7BA9B283}"/>
              </a:ext>
            </a:extLst>
          </p:cNvPr>
          <p:cNvSpPr txBox="1"/>
          <p:nvPr/>
        </p:nvSpPr>
        <p:spPr>
          <a:xfrm>
            <a:off x="349559" y="1646617"/>
            <a:ext cx="10438543" cy="430887"/>
          </a:xfrm>
          <a:prstGeom prst="rect">
            <a:avLst/>
          </a:prstGeom>
          <a:noFill/>
        </p:spPr>
        <p:txBody>
          <a:bodyPr wrap="square" rtlCol="0">
            <a:spAutoFit/>
          </a:bodyPr>
          <a:lstStyle/>
          <a:p>
            <a:r>
              <a:rPr lang="en-US" sz="2200" dirty="0">
                <a:solidFill>
                  <a:srgbClr val="0071BC"/>
                </a:solidFill>
              </a:rPr>
              <a:t>Model based on key words and events</a:t>
            </a:r>
          </a:p>
        </p:txBody>
      </p:sp>
      <p:grpSp>
        <p:nvGrpSpPr>
          <p:cNvPr id="42" name="Graphic 2">
            <a:extLst>
              <a:ext uri="{FF2B5EF4-FFF2-40B4-BE49-F238E27FC236}">
                <a16:creationId xmlns:a16="http://schemas.microsoft.com/office/drawing/2014/main" id="{D15AB172-61E9-B046-C5BC-6B5D387B6EA6}"/>
              </a:ext>
            </a:extLst>
          </p:cNvPr>
          <p:cNvGrpSpPr/>
          <p:nvPr/>
        </p:nvGrpSpPr>
        <p:grpSpPr>
          <a:xfrm>
            <a:off x="894373" y="4547361"/>
            <a:ext cx="514971" cy="620889"/>
            <a:chOff x="6708666" y="2457145"/>
            <a:chExt cx="920244" cy="1109518"/>
          </a:xfrm>
          <a:solidFill>
            <a:schemeClr val="bg1"/>
          </a:solidFill>
        </p:grpSpPr>
        <p:grpSp>
          <p:nvGrpSpPr>
            <p:cNvPr id="43" name="Graphic 2">
              <a:extLst>
                <a:ext uri="{FF2B5EF4-FFF2-40B4-BE49-F238E27FC236}">
                  <a16:creationId xmlns:a16="http://schemas.microsoft.com/office/drawing/2014/main" id="{0CBB7C72-B84C-7480-6188-0F0F20D7BFD0}"/>
                </a:ext>
              </a:extLst>
            </p:cNvPr>
            <p:cNvGrpSpPr/>
            <p:nvPr/>
          </p:nvGrpSpPr>
          <p:grpSpPr>
            <a:xfrm>
              <a:off x="6708666" y="3123037"/>
              <a:ext cx="920244" cy="443626"/>
              <a:chOff x="6708666" y="3123037"/>
              <a:chExt cx="920244" cy="443626"/>
            </a:xfrm>
            <a:grpFill/>
          </p:grpSpPr>
          <p:sp>
            <p:nvSpPr>
              <p:cNvPr id="67" name="Freeform: Shape 66">
                <a:extLst>
                  <a:ext uri="{FF2B5EF4-FFF2-40B4-BE49-F238E27FC236}">
                    <a16:creationId xmlns:a16="http://schemas.microsoft.com/office/drawing/2014/main" id="{14C0D53F-F19C-A49F-6822-D6B176F716A9}"/>
                  </a:ext>
                </a:extLst>
              </p:cNvPr>
              <p:cNvSpPr/>
              <p:nvPr/>
            </p:nvSpPr>
            <p:spPr>
              <a:xfrm>
                <a:off x="6708666" y="3123037"/>
                <a:ext cx="201507" cy="443626"/>
              </a:xfrm>
              <a:custGeom>
                <a:avLst/>
                <a:gdLst>
                  <a:gd name="connsiteX0" fmla="*/ 0 w 201507"/>
                  <a:gd name="connsiteY0" fmla="*/ 443626 h 443626"/>
                  <a:gd name="connsiteX1" fmla="*/ 0 w 201507"/>
                  <a:gd name="connsiteY1" fmla="*/ 172049 h 443626"/>
                  <a:gd name="connsiteX2" fmla="*/ 71748 w 201507"/>
                  <a:gd name="connsiteY2" fmla="*/ 59889 h 443626"/>
                  <a:gd name="connsiteX3" fmla="*/ 201508 w 201507"/>
                  <a:gd name="connsiteY3" fmla="*/ 0 h 443626"/>
                </a:gdLst>
                <a:ahLst/>
                <a:cxnLst>
                  <a:cxn ang="0">
                    <a:pos x="connsiteX0" y="connsiteY0"/>
                  </a:cxn>
                  <a:cxn ang="0">
                    <a:pos x="connsiteX1" y="connsiteY1"/>
                  </a:cxn>
                  <a:cxn ang="0">
                    <a:pos x="connsiteX2" y="connsiteY2"/>
                  </a:cxn>
                  <a:cxn ang="0">
                    <a:pos x="connsiteX3" y="connsiteY3"/>
                  </a:cxn>
                </a:cxnLst>
                <a:rect l="l" t="t" r="r" b="b"/>
                <a:pathLst>
                  <a:path w="201507" h="443626">
                    <a:moveTo>
                      <a:pt x="0" y="443626"/>
                    </a:moveTo>
                    <a:lnTo>
                      <a:pt x="0" y="172049"/>
                    </a:lnTo>
                    <a:cubicBezTo>
                      <a:pt x="0" y="123864"/>
                      <a:pt x="28023" y="80095"/>
                      <a:pt x="71748" y="59889"/>
                    </a:cubicBezTo>
                    <a:lnTo>
                      <a:pt x="201508" y="0"/>
                    </a:lnTo>
                  </a:path>
                </a:pathLst>
              </a:custGeom>
              <a:grpFill/>
              <a:ln w="19854" cap="rnd">
                <a:solidFill>
                  <a:srgbClr val="60B6E5"/>
                </a:solidFill>
                <a:prstDash val="solid"/>
                <a:round/>
              </a:ln>
            </p:spPr>
            <p:txBody>
              <a:bodyPr rtlCol="0" anchor="ctr"/>
              <a:lstStyle/>
              <a:p>
                <a:endParaRPr lang="en-US"/>
              </a:p>
            </p:txBody>
          </p:sp>
          <p:sp>
            <p:nvSpPr>
              <p:cNvPr id="68" name="Freeform: Shape 67">
                <a:extLst>
                  <a:ext uri="{FF2B5EF4-FFF2-40B4-BE49-F238E27FC236}">
                    <a16:creationId xmlns:a16="http://schemas.microsoft.com/office/drawing/2014/main" id="{47F59A92-C778-6678-26EF-21FA2AE5AA62}"/>
                  </a:ext>
                </a:extLst>
              </p:cNvPr>
              <p:cNvSpPr/>
              <p:nvPr/>
            </p:nvSpPr>
            <p:spPr>
              <a:xfrm>
                <a:off x="7493520" y="3153556"/>
                <a:ext cx="135390" cy="413107"/>
              </a:xfrm>
              <a:custGeom>
                <a:avLst/>
                <a:gdLst>
                  <a:gd name="connsiteX0" fmla="*/ 0 w 135390"/>
                  <a:gd name="connsiteY0" fmla="*/ 0 h 413107"/>
                  <a:gd name="connsiteX1" fmla="*/ 63643 w 135390"/>
                  <a:gd name="connsiteY1" fmla="*/ 29370 h 413107"/>
                  <a:gd name="connsiteX2" fmla="*/ 135391 w 135390"/>
                  <a:gd name="connsiteY2" fmla="*/ 141530 h 413107"/>
                  <a:gd name="connsiteX3" fmla="*/ 135391 w 135390"/>
                  <a:gd name="connsiteY3" fmla="*/ 413107 h 413107"/>
                </a:gdLst>
                <a:ahLst/>
                <a:cxnLst>
                  <a:cxn ang="0">
                    <a:pos x="connsiteX0" y="connsiteY0"/>
                  </a:cxn>
                  <a:cxn ang="0">
                    <a:pos x="connsiteX1" y="connsiteY1"/>
                  </a:cxn>
                  <a:cxn ang="0">
                    <a:pos x="connsiteX2" y="connsiteY2"/>
                  </a:cxn>
                  <a:cxn ang="0">
                    <a:pos x="connsiteX3" y="connsiteY3"/>
                  </a:cxn>
                </a:cxnLst>
                <a:rect l="l" t="t" r="r" b="b"/>
                <a:pathLst>
                  <a:path w="135390" h="413107">
                    <a:moveTo>
                      <a:pt x="0" y="0"/>
                    </a:moveTo>
                    <a:lnTo>
                      <a:pt x="63643" y="29370"/>
                    </a:lnTo>
                    <a:cubicBezTo>
                      <a:pt x="107390" y="49554"/>
                      <a:pt x="135391" y="93345"/>
                      <a:pt x="135391" y="141530"/>
                    </a:cubicBezTo>
                    <a:lnTo>
                      <a:pt x="135391" y="413107"/>
                    </a:lnTo>
                  </a:path>
                </a:pathLst>
              </a:custGeom>
              <a:grpFill/>
              <a:ln w="19854" cap="rnd">
                <a:solidFill>
                  <a:srgbClr val="60B6E5"/>
                </a:solidFill>
                <a:prstDash val="solid"/>
                <a:round/>
              </a:ln>
            </p:spPr>
            <p:txBody>
              <a:bodyPr rtlCol="0" anchor="ctr"/>
              <a:lstStyle/>
              <a:p>
                <a:endParaRPr lang="en-US"/>
              </a:p>
            </p:txBody>
          </p:sp>
        </p:grpSp>
        <p:grpSp>
          <p:nvGrpSpPr>
            <p:cNvPr id="44" name="Graphic 2">
              <a:extLst>
                <a:ext uri="{FF2B5EF4-FFF2-40B4-BE49-F238E27FC236}">
                  <a16:creationId xmlns:a16="http://schemas.microsoft.com/office/drawing/2014/main" id="{873B5025-2A81-EE75-08BE-ECABE2165BD4}"/>
                </a:ext>
              </a:extLst>
            </p:cNvPr>
            <p:cNvGrpSpPr/>
            <p:nvPr/>
          </p:nvGrpSpPr>
          <p:grpSpPr>
            <a:xfrm>
              <a:off x="6946839" y="2457145"/>
              <a:ext cx="444148" cy="415912"/>
              <a:chOff x="6946839" y="2457145"/>
              <a:chExt cx="444148" cy="415912"/>
            </a:xfrm>
            <a:grpFill/>
          </p:grpSpPr>
          <p:sp>
            <p:nvSpPr>
              <p:cNvPr id="64" name="Freeform: Shape 63">
                <a:extLst>
                  <a:ext uri="{FF2B5EF4-FFF2-40B4-BE49-F238E27FC236}">
                    <a16:creationId xmlns:a16="http://schemas.microsoft.com/office/drawing/2014/main" id="{DD29EFBF-EDFC-B336-5364-8290D8D31BA5}"/>
                  </a:ext>
                </a:extLst>
              </p:cNvPr>
              <p:cNvSpPr/>
              <p:nvPr/>
            </p:nvSpPr>
            <p:spPr>
              <a:xfrm>
                <a:off x="7373542" y="2674067"/>
                <a:ext cx="17445" cy="142612"/>
              </a:xfrm>
              <a:custGeom>
                <a:avLst/>
                <a:gdLst>
                  <a:gd name="connsiteX0" fmla="*/ 16319 w 17445"/>
                  <a:gd name="connsiteY0" fmla="*/ 0 h 142612"/>
                  <a:gd name="connsiteX1" fmla="*/ 17445 w 17445"/>
                  <a:gd name="connsiteY1" fmla="*/ 29569 h 142612"/>
                  <a:gd name="connsiteX2" fmla="*/ 0 w 17445"/>
                  <a:gd name="connsiteY2" fmla="*/ 142612 h 142612"/>
                </a:gdLst>
                <a:ahLst/>
                <a:cxnLst>
                  <a:cxn ang="0">
                    <a:pos x="connsiteX0" y="connsiteY0"/>
                  </a:cxn>
                  <a:cxn ang="0">
                    <a:pos x="connsiteX1" y="connsiteY1"/>
                  </a:cxn>
                  <a:cxn ang="0">
                    <a:pos x="connsiteX2" y="connsiteY2"/>
                  </a:cxn>
                </a:cxnLst>
                <a:rect l="l" t="t" r="r" b="b"/>
                <a:pathLst>
                  <a:path w="17445" h="142612">
                    <a:moveTo>
                      <a:pt x="16319" y="0"/>
                    </a:moveTo>
                    <a:cubicBezTo>
                      <a:pt x="16319" y="5123"/>
                      <a:pt x="17445" y="19433"/>
                      <a:pt x="17445" y="29569"/>
                    </a:cubicBezTo>
                    <a:cubicBezTo>
                      <a:pt x="17445" y="67088"/>
                      <a:pt x="11240" y="105734"/>
                      <a:pt x="0" y="142612"/>
                    </a:cubicBezTo>
                  </a:path>
                </a:pathLst>
              </a:custGeom>
              <a:grpFill/>
              <a:ln w="19854" cap="rnd">
                <a:solidFill>
                  <a:srgbClr val="60B6E5"/>
                </a:solidFill>
                <a:prstDash val="solid"/>
                <a:round/>
              </a:ln>
            </p:spPr>
            <p:txBody>
              <a:bodyPr rtlCol="0" anchor="ctr"/>
              <a:lstStyle/>
              <a:p>
                <a:endParaRPr lang="en-US"/>
              </a:p>
            </p:txBody>
          </p:sp>
          <p:sp>
            <p:nvSpPr>
              <p:cNvPr id="65" name="Freeform: Shape 64">
                <a:extLst>
                  <a:ext uri="{FF2B5EF4-FFF2-40B4-BE49-F238E27FC236}">
                    <a16:creationId xmlns:a16="http://schemas.microsoft.com/office/drawing/2014/main" id="{E5A14CCA-F63D-B325-FAA2-DE2C4F1AD7B9}"/>
                  </a:ext>
                </a:extLst>
              </p:cNvPr>
              <p:cNvSpPr/>
              <p:nvPr/>
            </p:nvSpPr>
            <p:spPr>
              <a:xfrm>
                <a:off x="6946839" y="2685683"/>
                <a:ext cx="39344" cy="187374"/>
              </a:xfrm>
              <a:custGeom>
                <a:avLst/>
                <a:gdLst>
                  <a:gd name="connsiteX0" fmla="*/ 39345 w 39344"/>
                  <a:gd name="connsiteY0" fmla="*/ 187374 h 187374"/>
                  <a:gd name="connsiteX1" fmla="*/ 147 w 39344"/>
                  <a:gd name="connsiteY1" fmla="*/ 17975 h 187374"/>
                  <a:gd name="connsiteX2" fmla="*/ 147 w 39344"/>
                  <a:gd name="connsiteY2" fmla="*/ 0 h 187374"/>
                </a:gdLst>
                <a:ahLst/>
                <a:cxnLst>
                  <a:cxn ang="0">
                    <a:pos x="connsiteX0" y="connsiteY0"/>
                  </a:cxn>
                  <a:cxn ang="0">
                    <a:pos x="connsiteX1" y="connsiteY1"/>
                  </a:cxn>
                  <a:cxn ang="0">
                    <a:pos x="connsiteX2" y="connsiteY2"/>
                  </a:cxn>
                </a:cxnLst>
                <a:rect l="l" t="t" r="r" b="b"/>
                <a:pathLst>
                  <a:path w="39344" h="187374">
                    <a:moveTo>
                      <a:pt x="39345" y="187374"/>
                    </a:moveTo>
                    <a:cubicBezTo>
                      <a:pt x="14611" y="135170"/>
                      <a:pt x="147" y="75259"/>
                      <a:pt x="147" y="17975"/>
                    </a:cubicBezTo>
                    <a:cubicBezTo>
                      <a:pt x="147" y="11881"/>
                      <a:pt x="-184" y="5874"/>
                      <a:pt x="147" y="0"/>
                    </a:cubicBezTo>
                  </a:path>
                </a:pathLst>
              </a:custGeom>
              <a:grpFill/>
              <a:ln w="19854" cap="rnd">
                <a:solidFill>
                  <a:srgbClr val="60B6E5"/>
                </a:solidFill>
                <a:prstDash val="solid"/>
                <a:round/>
              </a:ln>
            </p:spPr>
            <p:txBody>
              <a:bodyPr rtlCol="0" anchor="ctr"/>
              <a:lstStyle/>
              <a:p>
                <a:endParaRPr lang="en-US"/>
              </a:p>
            </p:txBody>
          </p:sp>
          <p:sp>
            <p:nvSpPr>
              <p:cNvPr id="66" name="Freeform: Shape 65">
                <a:extLst>
                  <a:ext uri="{FF2B5EF4-FFF2-40B4-BE49-F238E27FC236}">
                    <a16:creationId xmlns:a16="http://schemas.microsoft.com/office/drawing/2014/main" id="{6F3582B9-10BC-FAD3-CBC1-1DF79D6719EF}"/>
                  </a:ext>
                </a:extLst>
              </p:cNvPr>
              <p:cNvSpPr/>
              <p:nvPr/>
            </p:nvSpPr>
            <p:spPr>
              <a:xfrm>
                <a:off x="6946965" y="2457145"/>
                <a:ext cx="442852" cy="229073"/>
              </a:xfrm>
              <a:custGeom>
                <a:avLst/>
                <a:gdLst>
                  <a:gd name="connsiteX0" fmla="*/ 262214 w 442852"/>
                  <a:gd name="connsiteY0" fmla="*/ 2717 h 229073"/>
                  <a:gd name="connsiteX1" fmla="*/ 78991 w 442852"/>
                  <a:gd name="connsiteY1" fmla="*/ 74973 h 229073"/>
                  <a:gd name="connsiteX2" fmla="*/ 0 w 442852"/>
                  <a:gd name="connsiteY2" fmla="*/ 228516 h 229073"/>
                  <a:gd name="connsiteX3" fmla="*/ 297723 w 442852"/>
                  <a:gd name="connsiteY3" fmla="*/ 146389 h 229073"/>
                  <a:gd name="connsiteX4" fmla="*/ 442853 w 442852"/>
                  <a:gd name="connsiteY4" fmla="*/ 216923 h 229073"/>
                  <a:gd name="connsiteX5" fmla="*/ 262192 w 442852"/>
                  <a:gd name="connsiteY5" fmla="*/ 2695 h 2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 h="229073">
                    <a:moveTo>
                      <a:pt x="262214" y="2717"/>
                    </a:moveTo>
                    <a:cubicBezTo>
                      <a:pt x="218556" y="-3864"/>
                      <a:pt x="106992" y="-4681"/>
                      <a:pt x="78991" y="74973"/>
                    </a:cubicBezTo>
                    <a:cubicBezTo>
                      <a:pt x="-3578" y="96968"/>
                      <a:pt x="375" y="191947"/>
                      <a:pt x="0" y="228516"/>
                    </a:cubicBezTo>
                    <a:cubicBezTo>
                      <a:pt x="130444" y="233904"/>
                      <a:pt x="243045" y="199786"/>
                      <a:pt x="297723" y="146389"/>
                    </a:cubicBezTo>
                    <a:cubicBezTo>
                      <a:pt x="312143" y="164895"/>
                      <a:pt x="388065" y="208641"/>
                      <a:pt x="442853" y="216923"/>
                    </a:cubicBezTo>
                    <a:cubicBezTo>
                      <a:pt x="437972" y="95885"/>
                      <a:pt x="374219" y="19611"/>
                      <a:pt x="262192" y="2695"/>
                    </a:cubicBezTo>
                    <a:close/>
                  </a:path>
                </a:pathLst>
              </a:custGeom>
              <a:grpFill/>
              <a:ln w="19854" cap="rnd">
                <a:solidFill>
                  <a:srgbClr val="60B6E5"/>
                </a:solidFill>
                <a:prstDash val="solid"/>
                <a:round/>
              </a:ln>
            </p:spPr>
            <p:txBody>
              <a:bodyPr rtlCol="0" anchor="ctr"/>
              <a:lstStyle/>
              <a:p>
                <a:endParaRPr lang="en-US"/>
              </a:p>
            </p:txBody>
          </p:sp>
        </p:grpSp>
        <p:sp>
          <p:nvSpPr>
            <p:cNvPr id="45" name="Freeform: Shape 44">
              <a:extLst>
                <a:ext uri="{FF2B5EF4-FFF2-40B4-BE49-F238E27FC236}">
                  <a16:creationId xmlns:a16="http://schemas.microsoft.com/office/drawing/2014/main" id="{11D11324-4E47-AB60-63E1-20119C0EFBAD}"/>
                </a:ext>
              </a:extLst>
            </p:cNvPr>
            <p:cNvSpPr/>
            <p:nvPr/>
          </p:nvSpPr>
          <p:spPr>
            <a:xfrm>
              <a:off x="6913354" y="2808130"/>
              <a:ext cx="580166" cy="424611"/>
            </a:xfrm>
            <a:custGeom>
              <a:avLst/>
              <a:gdLst>
                <a:gd name="connsiteX0" fmla="*/ 246226 w 580166"/>
                <a:gd name="connsiteY0" fmla="*/ 421127 h 424611"/>
                <a:gd name="connsiteX1" fmla="*/ 406505 w 580166"/>
                <a:gd name="connsiteY1" fmla="*/ 381267 h 424611"/>
                <a:gd name="connsiteX2" fmla="*/ 580166 w 580166"/>
                <a:gd name="connsiteY2" fmla="*/ 345404 h 424611"/>
                <a:gd name="connsiteX3" fmla="*/ 528933 w 580166"/>
                <a:gd name="connsiteY3" fmla="*/ 200804 h 424611"/>
                <a:gd name="connsiteX4" fmla="*/ 517671 w 580166"/>
                <a:gd name="connsiteY4" fmla="*/ 69 h 424611"/>
                <a:gd name="connsiteX5" fmla="*/ 347963 w 580166"/>
                <a:gd name="connsiteY5" fmla="*/ 17206 h 424611"/>
                <a:gd name="connsiteX6" fmla="*/ 164210 w 580166"/>
                <a:gd name="connsiteY6" fmla="*/ 54769 h 424611"/>
                <a:gd name="connsiteX7" fmla="*/ 3600 w 580166"/>
                <a:gd name="connsiteY7" fmla="*/ 54769 h 424611"/>
                <a:gd name="connsiteX8" fmla="*/ 13626 w 580166"/>
                <a:gd name="connsiteY8" fmla="*/ 230351 h 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166" h="424611">
                  <a:moveTo>
                    <a:pt x="246226" y="421127"/>
                  </a:moveTo>
                  <a:cubicBezTo>
                    <a:pt x="315700" y="430622"/>
                    <a:pt x="346262" y="421789"/>
                    <a:pt x="406505" y="381267"/>
                  </a:cubicBezTo>
                  <a:cubicBezTo>
                    <a:pt x="456700" y="347501"/>
                    <a:pt x="580166" y="345404"/>
                    <a:pt x="580166" y="345404"/>
                  </a:cubicBezTo>
                  <a:cubicBezTo>
                    <a:pt x="580166" y="345404"/>
                    <a:pt x="508308" y="293840"/>
                    <a:pt x="528933" y="200804"/>
                  </a:cubicBezTo>
                  <a:cubicBezTo>
                    <a:pt x="546246" y="122741"/>
                    <a:pt x="531407" y="35910"/>
                    <a:pt x="517671" y="69"/>
                  </a:cubicBezTo>
                  <a:cubicBezTo>
                    <a:pt x="492783" y="-1675"/>
                    <a:pt x="416950" y="30279"/>
                    <a:pt x="347963" y="17206"/>
                  </a:cubicBezTo>
                  <a:cubicBezTo>
                    <a:pt x="285137" y="5303"/>
                    <a:pt x="237349" y="28976"/>
                    <a:pt x="164210" y="54769"/>
                  </a:cubicBezTo>
                  <a:cubicBezTo>
                    <a:pt x="100280" y="77316"/>
                    <a:pt x="70490" y="62498"/>
                    <a:pt x="3600" y="54769"/>
                  </a:cubicBezTo>
                  <a:cubicBezTo>
                    <a:pt x="-5012" y="107150"/>
                    <a:pt x="3225" y="174680"/>
                    <a:pt x="13626" y="230351"/>
                  </a:cubicBezTo>
                </a:path>
              </a:pathLst>
            </a:custGeom>
            <a:grpFill/>
            <a:ln w="19854" cap="rnd">
              <a:solidFill>
                <a:srgbClr val="60B6E5"/>
              </a:solidFill>
              <a:prstDash val="solid"/>
              <a:round/>
            </a:ln>
          </p:spPr>
          <p:txBody>
            <a:bodyPr rtlCol="0" anchor="ctr"/>
            <a:lstStyle/>
            <a:p>
              <a:endParaRPr lang="en-US"/>
            </a:p>
          </p:txBody>
        </p:sp>
        <p:grpSp>
          <p:nvGrpSpPr>
            <p:cNvPr id="46" name="Graphic 2">
              <a:extLst>
                <a:ext uri="{FF2B5EF4-FFF2-40B4-BE49-F238E27FC236}">
                  <a16:creationId xmlns:a16="http://schemas.microsoft.com/office/drawing/2014/main" id="{81D9BF6B-38F6-E243-3B26-9CA666FF1D9F}"/>
                </a:ext>
              </a:extLst>
            </p:cNvPr>
            <p:cNvGrpSpPr/>
            <p:nvPr/>
          </p:nvGrpSpPr>
          <p:grpSpPr>
            <a:xfrm>
              <a:off x="6887583" y="2943338"/>
              <a:ext cx="338547" cy="467728"/>
              <a:chOff x="6887583" y="2943338"/>
              <a:chExt cx="338547" cy="467728"/>
            </a:xfrm>
            <a:grpFill/>
          </p:grpSpPr>
          <p:sp>
            <p:nvSpPr>
              <p:cNvPr id="59" name="Freeform: Shape 58">
                <a:extLst>
                  <a:ext uri="{FF2B5EF4-FFF2-40B4-BE49-F238E27FC236}">
                    <a16:creationId xmlns:a16="http://schemas.microsoft.com/office/drawing/2014/main" id="{C148D924-3A0F-0D3C-E045-6886CDA2A034}"/>
                  </a:ext>
                </a:extLst>
              </p:cNvPr>
              <p:cNvSpPr/>
              <p:nvPr/>
            </p:nvSpPr>
            <p:spPr>
              <a:xfrm>
                <a:off x="6887583" y="3037264"/>
                <a:ext cx="83760" cy="319764"/>
              </a:xfrm>
              <a:custGeom>
                <a:avLst/>
                <a:gdLst>
                  <a:gd name="connsiteX0" fmla="*/ 83761 w 83760"/>
                  <a:gd name="connsiteY0" fmla="*/ 99818 h 319764"/>
                  <a:gd name="connsiteX1" fmla="*/ 75900 w 83760"/>
                  <a:gd name="connsiteY1" fmla="*/ 24338 h 319764"/>
                  <a:gd name="connsiteX2" fmla="*/ 44210 w 83760"/>
                  <a:gd name="connsiteY2" fmla="*/ 356 h 319764"/>
                  <a:gd name="connsiteX3" fmla="*/ 44210 w 83760"/>
                  <a:gd name="connsiteY3" fmla="*/ 356 h 319764"/>
                  <a:gd name="connsiteX4" fmla="*/ 21222 w 83760"/>
                  <a:gd name="connsiteY4" fmla="*/ 29417 h 319764"/>
                  <a:gd name="connsiteX5" fmla="*/ 21840 w 83760"/>
                  <a:gd name="connsiteY5" fmla="*/ 142637 h 319764"/>
                  <a:gd name="connsiteX6" fmla="*/ 0 w 83760"/>
                  <a:gd name="connsiteY6" fmla="*/ 319765 h 3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60" h="319764">
                    <a:moveTo>
                      <a:pt x="83761" y="99818"/>
                    </a:moveTo>
                    <a:lnTo>
                      <a:pt x="75900" y="24338"/>
                    </a:lnTo>
                    <a:cubicBezTo>
                      <a:pt x="74111" y="8769"/>
                      <a:pt x="59691" y="-2140"/>
                      <a:pt x="44210" y="356"/>
                    </a:cubicBezTo>
                    <a:lnTo>
                      <a:pt x="44210" y="356"/>
                    </a:lnTo>
                    <a:cubicBezTo>
                      <a:pt x="30165" y="2630"/>
                      <a:pt x="20206" y="15218"/>
                      <a:pt x="21222" y="29417"/>
                    </a:cubicBezTo>
                    <a:cubicBezTo>
                      <a:pt x="23562" y="62233"/>
                      <a:pt x="22370" y="133229"/>
                      <a:pt x="21840" y="142637"/>
                    </a:cubicBezTo>
                    <a:cubicBezTo>
                      <a:pt x="15679" y="253714"/>
                      <a:pt x="14575" y="276968"/>
                      <a:pt x="0" y="319765"/>
                    </a:cubicBezTo>
                  </a:path>
                </a:pathLst>
              </a:custGeom>
              <a:grpFill/>
              <a:ln w="19854" cap="rnd">
                <a:solidFill>
                  <a:srgbClr val="60B6E5"/>
                </a:solidFill>
                <a:prstDash val="solid"/>
                <a:round/>
              </a:ln>
            </p:spPr>
            <p:txBody>
              <a:bodyPr rtlCol="0" anchor="ctr"/>
              <a:lstStyle/>
              <a:p>
                <a:endParaRPr lang="en-US"/>
              </a:p>
            </p:txBody>
          </p:sp>
          <p:sp>
            <p:nvSpPr>
              <p:cNvPr id="60" name="Freeform: Shape 59">
                <a:extLst>
                  <a:ext uri="{FF2B5EF4-FFF2-40B4-BE49-F238E27FC236}">
                    <a16:creationId xmlns:a16="http://schemas.microsoft.com/office/drawing/2014/main" id="{E3D46289-A695-ACAF-B1AC-CE0D60A9B5D3}"/>
                  </a:ext>
                </a:extLst>
              </p:cNvPr>
              <p:cNvSpPr/>
              <p:nvPr/>
            </p:nvSpPr>
            <p:spPr>
              <a:xfrm>
                <a:off x="6971344" y="2943338"/>
                <a:ext cx="254786" cy="467728"/>
              </a:xfrm>
              <a:custGeom>
                <a:avLst/>
                <a:gdLst>
                  <a:gd name="connsiteX0" fmla="*/ 0 w 254786"/>
                  <a:gd name="connsiteY0" fmla="*/ 193744 h 467728"/>
                  <a:gd name="connsiteX1" fmla="*/ 93478 w 254786"/>
                  <a:gd name="connsiteY1" fmla="*/ 21231 h 467728"/>
                  <a:gd name="connsiteX2" fmla="*/ 127088 w 254786"/>
                  <a:gd name="connsiteY2" fmla="*/ 8291 h 467728"/>
                  <a:gd name="connsiteX3" fmla="*/ 141376 w 254786"/>
                  <a:gd name="connsiteY3" fmla="*/ 24412 h 467728"/>
                  <a:gd name="connsiteX4" fmla="*/ 139366 w 254786"/>
                  <a:gd name="connsiteY4" fmla="*/ 43889 h 467728"/>
                  <a:gd name="connsiteX5" fmla="*/ 155023 w 254786"/>
                  <a:gd name="connsiteY5" fmla="*/ 14916 h 467728"/>
                  <a:gd name="connsiteX6" fmla="*/ 188634 w 254786"/>
                  <a:gd name="connsiteY6" fmla="*/ 1975 h 467728"/>
                  <a:gd name="connsiteX7" fmla="*/ 202921 w 254786"/>
                  <a:gd name="connsiteY7" fmla="*/ 18096 h 467728"/>
                  <a:gd name="connsiteX8" fmla="*/ 200911 w 254786"/>
                  <a:gd name="connsiteY8" fmla="*/ 37573 h 467728"/>
                  <a:gd name="connsiteX9" fmla="*/ 184371 w 254786"/>
                  <a:gd name="connsiteY9" fmla="*/ 68202 h 467728"/>
                  <a:gd name="connsiteX10" fmla="*/ 219020 w 254786"/>
                  <a:gd name="connsiteY10" fmla="*/ 57867 h 467728"/>
                  <a:gd name="connsiteX11" fmla="*/ 229377 w 254786"/>
                  <a:gd name="connsiteY11" fmla="*/ 92538 h 467728"/>
                  <a:gd name="connsiteX12" fmla="*/ 210474 w 254786"/>
                  <a:gd name="connsiteY12" fmla="*/ 127539 h 467728"/>
                  <a:gd name="connsiteX13" fmla="*/ 243068 w 254786"/>
                  <a:gd name="connsiteY13" fmla="*/ 116211 h 467728"/>
                  <a:gd name="connsiteX14" fmla="*/ 252167 w 254786"/>
                  <a:gd name="connsiteY14" fmla="*/ 150064 h 467728"/>
                  <a:gd name="connsiteX15" fmla="*/ 162576 w 254786"/>
                  <a:gd name="connsiteY15" fmla="*/ 323305 h 467728"/>
                  <a:gd name="connsiteX16" fmla="*/ 67663 w 254786"/>
                  <a:gd name="connsiteY16" fmla="*/ 467728 h 46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786" h="467728">
                    <a:moveTo>
                      <a:pt x="0" y="193744"/>
                    </a:moveTo>
                    <a:lnTo>
                      <a:pt x="93478" y="21231"/>
                    </a:lnTo>
                    <a:cubicBezTo>
                      <a:pt x="99970" y="9241"/>
                      <a:pt x="114611" y="2814"/>
                      <a:pt x="127088" y="8291"/>
                    </a:cubicBezTo>
                    <a:cubicBezTo>
                      <a:pt x="134353" y="11493"/>
                      <a:pt x="139322" y="17522"/>
                      <a:pt x="141376" y="24412"/>
                    </a:cubicBezTo>
                    <a:cubicBezTo>
                      <a:pt x="143231" y="30705"/>
                      <a:pt x="142701" y="37683"/>
                      <a:pt x="139366" y="43889"/>
                    </a:cubicBezTo>
                    <a:lnTo>
                      <a:pt x="155023" y="14916"/>
                    </a:lnTo>
                    <a:cubicBezTo>
                      <a:pt x="161516" y="2925"/>
                      <a:pt x="176156" y="-3501"/>
                      <a:pt x="188634" y="1975"/>
                    </a:cubicBezTo>
                    <a:cubicBezTo>
                      <a:pt x="195899" y="5177"/>
                      <a:pt x="200868" y="11206"/>
                      <a:pt x="202921" y="18096"/>
                    </a:cubicBezTo>
                    <a:cubicBezTo>
                      <a:pt x="204776" y="24367"/>
                      <a:pt x="204268" y="31346"/>
                      <a:pt x="200911" y="37573"/>
                    </a:cubicBezTo>
                    <a:lnTo>
                      <a:pt x="184371" y="68202"/>
                    </a:lnTo>
                    <a:cubicBezTo>
                      <a:pt x="191085" y="55791"/>
                      <a:pt x="206609" y="51154"/>
                      <a:pt x="219020" y="57867"/>
                    </a:cubicBezTo>
                    <a:cubicBezTo>
                      <a:pt x="231452" y="64580"/>
                      <a:pt x="236090" y="80127"/>
                      <a:pt x="229377" y="92538"/>
                    </a:cubicBezTo>
                    <a:lnTo>
                      <a:pt x="210474" y="127539"/>
                    </a:lnTo>
                    <a:cubicBezTo>
                      <a:pt x="217187" y="115129"/>
                      <a:pt x="228250" y="108217"/>
                      <a:pt x="243068" y="116211"/>
                    </a:cubicBezTo>
                    <a:cubicBezTo>
                      <a:pt x="257886" y="124205"/>
                      <a:pt x="255766" y="142357"/>
                      <a:pt x="252167" y="150064"/>
                    </a:cubicBezTo>
                    <a:cubicBezTo>
                      <a:pt x="248567" y="157771"/>
                      <a:pt x="196871" y="271167"/>
                      <a:pt x="162576" y="323305"/>
                    </a:cubicBezTo>
                    <a:cubicBezTo>
                      <a:pt x="156017" y="333287"/>
                      <a:pt x="67663" y="467728"/>
                      <a:pt x="67663" y="467728"/>
                    </a:cubicBezTo>
                  </a:path>
                </a:pathLst>
              </a:custGeom>
              <a:grpFill/>
              <a:ln w="19854" cap="rnd">
                <a:solidFill>
                  <a:srgbClr val="60B6E5"/>
                </a:solidFill>
                <a:prstDash val="solid"/>
                <a:round/>
              </a:ln>
            </p:spPr>
            <p:txBody>
              <a:bodyPr rtlCol="0" anchor="ctr"/>
              <a:lstStyle/>
              <a:p>
                <a:endParaRPr lang="en-US"/>
              </a:p>
            </p:txBody>
          </p:sp>
          <p:sp>
            <p:nvSpPr>
              <p:cNvPr id="61" name="Freeform: Shape 60">
                <a:extLst>
                  <a:ext uri="{FF2B5EF4-FFF2-40B4-BE49-F238E27FC236}">
                    <a16:creationId xmlns:a16="http://schemas.microsoft.com/office/drawing/2014/main" id="{DCD04044-1418-86A4-A4AA-7F6ECF3B9AC7}"/>
                  </a:ext>
                </a:extLst>
              </p:cNvPr>
              <p:cNvSpPr/>
              <p:nvPr/>
            </p:nvSpPr>
            <p:spPr>
              <a:xfrm>
                <a:off x="7044461" y="2987227"/>
                <a:ext cx="66227" cy="122362"/>
              </a:xfrm>
              <a:custGeom>
                <a:avLst/>
                <a:gdLst>
                  <a:gd name="connsiteX0" fmla="*/ 0 w 66227"/>
                  <a:gd name="connsiteY0" fmla="*/ 122362 h 122362"/>
                  <a:gd name="connsiteX1" fmla="*/ 66227 w 66227"/>
                  <a:gd name="connsiteY1" fmla="*/ 0 h 122362"/>
                </a:gdLst>
                <a:ahLst/>
                <a:cxnLst>
                  <a:cxn ang="0">
                    <a:pos x="connsiteX0" y="connsiteY0"/>
                  </a:cxn>
                  <a:cxn ang="0">
                    <a:pos x="connsiteX1" y="connsiteY1"/>
                  </a:cxn>
                </a:cxnLst>
                <a:rect l="l" t="t" r="r" b="b"/>
                <a:pathLst>
                  <a:path w="66227" h="122362">
                    <a:moveTo>
                      <a:pt x="0" y="122362"/>
                    </a:moveTo>
                    <a:lnTo>
                      <a:pt x="66227" y="0"/>
                    </a:lnTo>
                  </a:path>
                </a:pathLst>
              </a:custGeom>
              <a:grpFill/>
              <a:ln w="19854" cap="rnd">
                <a:solidFill>
                  <a:srgbClr val="60B6E5"/>
                </a:solidFill>
                <a:prstDash val="solid"/>
                <a:round/>
              </a:ln>
            </p:spPr>
            <p:txBody>
              <a:bodyPr rtlCol="0" anchor="ctr"/>
              <a:lstStyle/>
              <a:p>
                <a:endParaRPr lang="en-US"/>
              </a:p>
            </p:txBody>
          </p:sp>
          <p:sp>
            <p:nvSpPr>
              <p:cNvPr id="62" name="Freeform: Shape 61">
                <a:extLst>
                  <a:ext uri="{FF2B5EF4-FFF2-40B4-BE49-F238E27FC236}">
                    <a16:creationId xmlns:a16="http://schemas.microsoft.com/office/drawing/2014/main" id="{508336DA-0C0C-E5D0-9C8E-551CACEE3590}"/>
                  </a:ext>
                </a:extLst>
              </p:cNvPr>
              <p:cNvSpPr/>
              <p:nvPr/>
            </p:nvSpPr>
            <p:spPr>
              <a:xfrm>
                <a:off x="7089334" y="3011540"/>
                <a:ext cx="66359" cy="122273"/>
              </a:xfrm>
              <a:custGeom>
                <a:avLst/>
                <a:gdLst>
                  <a:gd name="connsiteX0" fmla="*/ 0 w 66359"/>
                  <a:gd name="connsiteY0" fmla="*/ 122274 h 122273"/>
                  <a:gd name="connsiteX1" fmla="*/ 66359 w 66359"/>
                  <a:gd name="connsiteY1" fmla="*/ 0 h 122273"/>
                </a:gdLst>
                <a:ahLst/>
                <a:cxnLst>
                  <a:cxn ang="0">
                    <a:pos x="connsiteX0" y="connsiteY0"/>
                  </a:cxn>
                  <a:cxn ang="0">
                    <a:pos x="connsiteX1" y="connsiteY1"/>
                  </a:cxn>
                </a:cxnLst>
                <a:rect l="l" t="t" r="r" b="b"/>
                <a:pathLst>
                  <a:path w="66359" h="122273">
                    <a:moveTo>
                      <a:pt x="0" y="122274"/>
                    </a:moveTo>
                    <a:lnTo>
                      <a:pt x="66359" y="0"/>
                    </a:lnTo>
                  </a:path>
                </a:pathLst>
              </a:custGeom>
              <a:grpFill/>
              <a:ln w="19854" cap="rnd">
                <a:solidFill>
                  <a:srgbClr val="60B6E5"/>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5A74EFFA-0658-955D-0A10-A9323DADF0EA}"/>
                  </a:ext>
                </a:extLst>
              </p:cNvPr>
              <p:cNvSpPr/>
              <p:nvPr/>
            </p:nvSpPr>
            <p:spPr>
              <a:xfrm>
                <a:off x="7134206" y="3070215"/>
                <a:ext cx="47942" cy="87846"/>
              </a:xfrm>
              <a:custGeom>
                <a:avLst/>
                <a:gdLst>
                  <a:gd name="connsiteX0" fmla="*/ 0 w 47942"/>
                  <a:gd name="connsiteY0" fmla="*/ 87846 h 87846"/>
                  <a:gd name="connsiteX1" fmla="*/ 47943 w 47942"/>
                  <a:gd name="connsiteY1" fmla="*/ 0 h 87846"/>
                </a:gdLst>
                <a:ahLst/>
                <a:cxnLst>
                  <a:cxn ang="0">
                    <a:pos x="connsiteX0" y="connsiteY0"/>
                  </a:cxn>
                  <a:cxn ang="0">
                    <a:pos x="connsiteX1" y="connsiteY1"/>
                  </a:cxn>
                </a:cxnLst>
                <a:rect l="l" t="t" r="r" b="b"/>
                <a:pathLst>
                  <a:path w="47942" h="87846">
                    <a:moveTo>
                      <a:pt x="0" y="87846"/>
                    </a:moveTo>
                    <a:lnTo>
                      <a:pt x="47943" y="0"/>
                    </a:lnTo>
                  </a:path>
                </a:pathLst>
              </a:custGeom>
              <a:grpFill/>
              <a:ln w="19854" cap="rnd">
                <a:solidFill>
                  <a:srgbClr val="60B6E5"/>
                </a:solidFill>
                <a:prstDash val="solid"/>
                <a:round/>
              </a:ln>
            </p:spPr>
            <p:txBody>
              <a:bodyPr rtlCol="0" anchor="ctr"/>
              <a:lstStyle/>
              <a:p>
                <a:endParaRPr lang="en-US"/>
              </a:p>
            </p:txBody>
          </p:sp>
        </p:grpSp>
        <p:grpSp>
          <p:nvGrpSpPr>
            <p:cNvPr id="47" name="Graphic 2">
              <a:extLst>
                <a:ext uri="{FF2B5EF4-FFF2-40B4-BE49-F238E27FC236}">
                  <a16:creationId xmlns:a16="http://schemas.microsoft.com/office/drawing/2014/main" id="{9DFC433A-C484-26EB-36DC-B28039B0691D}"/>
                </a:ext>
              </a:extLst>
            </p:cNvPr>
            <p:cNvGrpSpPr/>
            <p:nvPr/>
          </p:nvGrpSpPr>
          <p:grpSpPr>
            <a:xfrm>
              <a:off x="6777190" y="2744622"/>
              <a:ext cx="781209" cy="146211"/>
              <a:chOff x="6777190" y="2744622"/>
              <a:chExt cx="781209" cy="146211"/>
            </a:xfrm>
            <a:grpFill/>
          </p:grpSpPr>
          <p:grpSp>
            <p:nvGrpSpPr>
              <p:cNvPr id="51" name="Graphic 2">
                <a:extLst>
                  <a:ext uri="{FF2B5EF4-FFF2-40B4-BE49-F238E27FC236}">
                    <a16:creationId xmlns:a16="http://schemas.microsoft.com/office/drawing/2014/main" id="{85882A4F-F9D7-97AB-E405-F978ED2D3381}"/>
                  </a:ext>
                </a:extLst>
              </p:cNvPr>
              <p:cNvGrpSpPr/>
              <p:nvPr/>
            </p:nvGrpSpPr>
            <p:grpSpPr>
              <a:xfrm>
                <a:off x="7502507" y="2744622"/>
                <a:ext cx="55892" cy="146211"/>
                <a:chOff x="7502507" y="2744622"/>
                <a:chExt cx="55892" cy="146211"/>
              </a:xfrm>
              <a:grpFill/>
            </p:grpSpPr>
            <p:sp>
              <p:nvSpPr>
                <p:cNvPr id="56" name="Freeform: Shape 55">
                  <a:extLst>
                    <a:ext uri="{FF2B5EF4-FFF2-40B4-BE49-F238E27FC236}">
                      <a16:creationId xmlns:a16="http://schemas.microsoft.com/office/drawing/2014/main" id="{B202423F-010B-C926-E049-7D446FF2E648}"/>
                    </a:ext>
                  </a:extLst>
                </p:cNvPr>
                <p:cNvSpPr/>
                <p:nvPr/>
              </p:nvSpPr>
              <p:spPr>
                <a:xfrm>
                  <a:off x="7502507" y="2817673"/>
                  <a:ext cx="55892" cy="88"/>
                </a:xfrm>
                <a:custGeom>
                  <a:avLst/>
                  <a:gdLst>
                    <a:gd name="connsiteX0" fmla="*/ 0 w 55892"/>
                    <a:gd name="connsiteY0" fmla="*/ 0 h 88"/>
                    <a:gd name="connsiteX1" fmla="*/ 55892 w 55892"/>
                    <a:gd name="connsiteY1" fmla="*/ 88 h 88"/>
                  </a:gdLst>
                  <a:ahLst/>
                  <a:cxnLst>
                    <a:cxn ang="0">
                      <a:pos x="connsiteX0" y="connsiteY0"/>
                    </a:cxn>
                    <a:cxn ang="0">
                      <a:pos x="connsiteX1" y="connsiteY1"/>
                    </a:cxn>
                  </a:cxnLst>
                  <a:rect l="l" t="t" r="r" b="b"/>
                  <a:pathLst>
                    <a:path w="55892" h="88">
                      <a:moveTo>
                        <a:pt x="0" y="0"/>
                      </a:moveTo>
                      <a:lnTo>
                        <a:pt x="55892" y="88"/>
                      </a:lnTo>
                    </a:path>
                  </a:pathLst>
                </a:custGeom>
                <a:grpFill/>
                <a:ln w="19854" cap="rnd">
                  <a:solidFill>
                    <a:srgbClr val="60B6E5"/>
                  </a:solidFill>
                  <a:prstDash val="solid"/>
                  <a:round/>
                </a:ln>
              </p:spPr>
              <p:txBody>
                <a:bodyPr rtlCol="0" anchor="ctr"/>
                <a:lstStyle/>
                <a:p>
                  <a:endParaRPr lang="en-US"/>
                </a:p>
              </p:txBody>
            </p:sp>
            <p:sp>
              <p:nvSpPr>
                <p:cNvPr id="57" name="Freeform: Shape 56">
                  <a:extLst>
                    <a:ext uri="{FF2B5EF4-FFF2-40B4-BE49-F238E27FC236}">
                      <a16:creationId xmlns:a16="http://schemas.microsoft.com/office/drawing/2014/main" id="{30CCFED7-2D21-2E50-3784-DAEDED9701F5}"/>
                    </a:ext>
                  </a:extLst>
                </p:cNvPr>
                <p:cNvSpPr/>
                <p:nvPr/>
              </p:nvSpPr>
              <p:spPr>
                <a:xfrm>
                  <a:off x="7506239" y="2744622"/>
                  <a:ext cx="48428" cy="27868"/>
                </a:xfrm>
                <a:custGeom>
                  <a:avLst/>
                  <a:gdLst>
                    <a:gd name="connsiteX0" fmla="*/ 0 w 48428"/>
                    <a:gd name="connsiteY0" fmla="*/ 27869 h 27868"/>
                    <a:gd name="connsiteX1" fmla="*/ 48428 w 48428"/>
                    <a:gd name="connsiteY1" fmla="*/ 0 h 27868"/>
                  </a:gdLst>
                  <a:ahLst/>
                  <a:cxnLst>
                    <a:cxn ang="0">
                      <a:pos x="connsiteX0" y="connsiteY0"/>
                    </a:cxn>
                    <a:cxn ang="0">
                      <a:pos x="connsiteX1" y="connsiteY1"/>
                    </a:cxn>
                  </a:cxnLst>
                  <a:rect l="l" t="t" r="r" b="b"/>
                  <a:pathLst>
                    <a:path w="48428" h="27868">
                      <a:moveTo>
                        <a:pt x="0" y="27869"/>
                      </a:moveTo>
                      <a:lnTo>
                        <a:pt x="48428" y="0"/>
                      </a:lnTo>
                    </a:path>
                  </a:pathLst>
                </a:custGeom>
                <a:grpFill/>
                <a:ln w="19854" cap="rnd">
                  <a:solidFill>
                    <a:srgbClr val="60B6E5"/>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508763AB-5DE0-7052-EED4-D62037B17EA9}"/>
                    </a:ext>
                  </a:extLst>
                </p:cNvPr>
                <p:cNvSpPr/>
                <p:nvPr/>
              </p:nvSpPr>
              <p:spPr>
                <a:xfrm>
                  <a:off x="7506239" y="2862965"/>
                  <a:ext cx="48428" cy="27868"/>
                </a:xfrm>
                <a:custGeom>
                  <a:avLst/>
                  <a:gdLst>
                    <a:gd name="connsiteX0" fmla="*/ 48428 w 48428"/>
                    <a:gd name="connsiteY0" fmla="*/ 27869 h 27868"/>
                    <a:gd name="connsiteX1" fmla="*/ 0 w 48428"/>
                    <a:gd name="connsiteY1" fmla="*/ 0 h 27868"/>
                  </a:gdLst>
                  <a:ahLst/>
                  <a:cxnLst>
                    <a:cxn ang="0">
                      <a:pos x="connsiteX0" y="connsiteY0"/>
                    </a:cxn>
                    <a:cxn ang="0">
                      <a:pos x="connsiteX1" y="connsiteY1"/>
                    </a:cxn>
                  </a:cxnLst>
                  <a:rect l="l" t="t" r="r" b="b"/>
                  <a:pathLst>
                    <a:path w="48428" h="27868">
                      <a:moveTo>
                        <a:pt x="48428" y="27869"/>
                      </a:moveTo>
                      <a:lnTo>
                        <a:pt x="0" y="0"/>
                      </a:lnTo>
                    </a:path>
                  </a:pathLst>
                </a:custGeom>
                <a:grpFill/>
                <a:ln w="19854" cap="rnd">
                  <a:solidFill>
                    <a:srgbClr val="60B6E5"/>
                  </a:solidFill>
                  <a:prstDash val="solid"/>
                  <a:round/>
                </a:ln>
              </p:spPr>
              <p:txBody>
                <a:bodyPr rtlCol="0" anchor="ctr"/>
                <a:lstStyle/>
                <a:p>
                  <a:endParaRPr lang="en-US"/>
                </a:p>
              </p:txBody>
            </p:sp>
          </p:grpSp>
          <p:grpSp>
            <p:nvGrpSpPr>
              <p:cNvPr id="52" name="Graphic 2">
                <a:extLst>
                  <a:ext uri="{FF2B5EF4-FFF2-40B4-BE49-F238E27FC236}">
                    <a16:creationId xmlns:a16="http://schemas.microsoft.com/office/drawing/2014/main" id="{3073D574-152F-BDDB-7432-4850DDBB6D20}"/>
                  </a:ext>
                </a:extLst>
              </p:cNvPr>
              <p:cNvGrpSpPr/>
              <p:nvPr/>
            </p:nvGrpSpPr>
            <p:grpSpPr>
              <a:xfrm>
                <a:off x="6777190" y="2744622"/>
                <a:ext cx="55892" cy="146211"/>
                <a:chOff x="6777190" y="2744622"/>
                <a:chExt cx="55892" cy="146211"/>
              </a:xfrm>
              <a:grpFill/>
            </p:grpSpPr>
            <p:sp>
              <p:nvSpPr>
                <p:cNvPr id="53" name="Freeform: Shape 52">
                  <a:extLst>
                    <a:ext uri="{FF2B5EF4-FFF2-40B4-BE49-F238E27FC236}">
                      <a16:creationId xmlns:a16="http://schemas.microsoft.com/office/drawing/2014/main" id="{87825369-367F-CA62-B33F-AB80F10DD527}"/>
                    </a:ext>
                  </a:extLst>
                </p:cNvPr>
                <p:cNvSpPr/>
                <p:nvPr/>
              </p:nvSpPr>
              <p:spPr>
                <a:xfrm>
                  <a:off x="6777190" y="2817673"/>
                  <a:ext cx="55892" cy="88"/>
                </a:xfrm>
                <a:custGeom>
                  <a:avLst/>
                  <a:gdLst>
                    <a:gd name="connsiteX0" fmla="*/ 55892 w 55892"/>
                    <a:gd name="connsiteY0" fmla="*/ 0 h 88"/>
                    <a:gd name="connsiteX1" fmla="*/ 0 w 55892"/>
                    <a:gd name="connsiteY1" fmla="*/ 88 h 88"/>
                  </a:gdLst>
                  <a:ahLst/>
                  <a:cxnLst>
                    <a:cxn ang="0">
                      <a:pos x="connsiteX0" y="connsiteY0"/>
                    </a:cxn>
                    <a:cxn ang="0">
                      <a:pos x="connsiteX1" y="connsiteY1"/>
                    </a:cxn>
                  </a:cxnLst>
                  <a:rect l="l" t="t" r="r" b="b"/>
                  <a:pathLst>
                    <a:path w="55892" h="88">
                      <a:moveTo>
                        <a:pt x="55892" y="0"/>
                      </a:moveTo>
                      <a:lnTo>
                        <a:pt x="0" y="88"/>
                      </a:lnTo>
                    </a:path>
                  </a:pathLst>
                </a:custGeom>
                <a:grpFill/>
                <a:ln w="19854" cap="rnd">
                  <a:solidFill>
                    <a:srgbClr val="60B6E5"/>
                  </a:solidFill>
                  <a:prstDash val="solid"/>
                  <a:round/>
                </a:ln>
              </p:spPr>
              <p:txBody>
                <a:bodyPr rtlCol="0" anchor="ctr"/>
                <a:lstStyle/>
                <a:p>
                  <a:endParaRPr lang="en-US"/>
                </a:p>
              </p:txBody>
            </p:sp>
            <p:sp>
              <p:nvSpPr>
                <p:cNvPr id="54" name="Freeform: Shape 53">
                  <a:extLst>
                    <a:ext uri="{FF2B5EF4-FFF2-40B4-BE49-F238E27FC236}">
                      <a16:creationId xmlns:a16="http://schemas.microsoft.com/office/drawing/2014/main" id="{C48E2734-EA41-F613-4C90-4A32A9079B6F}"/>
                    </a:ext>
                  </a:extLst>
                </p:cNvPr>
                <p:cNvSpPr/>
                <p:nvPr/>
              </p:nvSpPr>
              <p:spPr>
                <a:xfrm>
                  <a:off x="6780922" y="2744622"/>
                  <a:ext cx="48450" cy="27868"/>
                </a:xfrm>
                <a:custGeom>
                  <a:avLst/>
                  <a:gdLst>
                    <a:gd name="connsiteX0" fmla="*/ 48450 w 48450"/>
                    <a:gd name="connsiteY0" fmla="*/ 27869 h 27868"/>
                    <a:gd name="connsiteX1" fmla="*/ 0 w 48450"/>
                    <a:gd name="connsiteY1" fmla="*/ 0 h 27868"/>
                  </a:gdLst>
                  <a:ahLst/>
                  <a:cxnLst>
                    <a:cxn ang="0">
                      <a:pos x="connsiteX0" y="connsiteY0"/>
                    </a:cxn>
                    <a:cxn ang="0">
                      <a:pos x="connsiteX1" y="connsiteY1"/>
                    </a:cxn>
                  </a:cxnLst>
                  <a:rect l="l" t="t" r="r" b="b"/>
                  <a:pathLst>
                    <a:path w="48450" h="27868">
                      <a:moveTo>
                        <a:pt x="48450" y="27869"/>
                      </a:moveTo>
                      <a:lnTo>
                        <a:pt x="0" y="0"/>
                      </a:lnTo>
                    </a:path>
                  </a:pathLst>
                </a:custGeom>
                <a:grpFill/>
                <a:ln w="19854" cap="rnd">
                  <a:solidFill>
                    <a:srgbClr val="60B6E5"/>
                  </a:solidFill>
                  <a:prstDash val="solid"/>
                  <a:round/>
                </a:ln>
              </p:spPr>
              <p:txBody>
                <a:bodyPr rtlCol="0" anchor="ctr"/>
                <a:lstStyle/>
                <a:p>
                  <a:endParaRPr lang="en-US"/>
                </a:p>
              </p:txBody>
            </p:sp>
            <p:sp>
              <p:nvSpPr>
                <p:cNvPr id="55" name="Freeform: Shape 54">
                  <a:extLst>
                    <a:ext uri="{FF2B5EF4-FFF2-40B4-BE49-F238E27FC236}">
                      <a16:creationId xmlns:a16="http://schemas.microsoft.com/office/drawing/2014/main" id="{FDD434C0-EA9C-93B7-2787-613C2F67CAD1}"/>
                    </a:ext>
                  </a:extLst>
                </p:cNvPr>
                <p:cNvSpPr/>
                <p:nvPr/>
              </p:nvSpPr>
              <p:spPr>
                <a:xfrm>
                  <a:off x="6780922" y="2862965"/>
                  <a:ext cx="48450" cy="27868"/>
                </a:xfrm>
                <a:custGeom>
                  <a:avLst/>
                  <a:gdLst>
                    <a:gd name="connsiteX0" fmla="*/ 0 w 48450"/>
                    <a:gd name="connsiteY0" fmla="*/ 27869 h 27868"/>
                    <a:gd name="connsiteX1" fmla="*/ 48450 w 48450"/>
                    <a:gd name="connsiteY1" fmla="*/ 0 h 27868"/>
                  </a:gdLst>
                  <a:ahLst/>
                  <a:cxnLst>
                    <a:cxn ang="0">
                      <a:pos x="connsiteX0" y="connsiteY0"/>
                    </a:cxn>
                    <a:cxn ang="0">
                      <a:pos x="connsiteX1" y="connsiteY1"/>
                    </a:cxn>
                  </a:cxnLst>
                  <a:rect l="l" t="t" r="r" b="b"/>
                  <a:pathLst>
                    <a:path w="48450" h="27868">
                      <a:moveTo>
                        <a:pt x="0" y="27869"/>
                      </a:moveTo>
                      <a:lnTo>
                        <a:pt x="48450" y="0"/>
                      </a:lnTo>
                    </a:path>
                  </a:pathLst>
                </a:custGeom>
                <a:grpFill/>
                <a:ln w="19854" cap="rnd">
                  <a:solidFill>
                    <a:srgbClr val="60B6E5"/>
                  </a:solidFill>
                  <a:prstDash val="solid"/>
                  <a:round/>
                </a:ln>
              </p:spPr>
              <p:txBody>
                <a:bodyPr rtlCol="0" anchor="ctr"/>
                <a:lstStyle/>
                <a:p>
                  <a:endParaRPr lang="en-US"/>
                </a:p>
              </p:txBody>
            </p:sp>
          </p:grpSp>
        </p:grpSp>
        <p:sp>
          <p:nvSpPr>
            <p:cNvPr id="48" name="Freeform: Shape 47">
              <a:extLst>
                <a:ext uri="{FF2B5EF4-FFF2-40B4-BE49-F238E27FC236}">
                  <a16:creationId xmlns:a16="http://schemas.microsoft.com/office/drawing/2014/main" id="{E1DF5038-6FC0-6CBF-4E0F-6764B0FBB00C}"/>
                </a:ext>
              </a:extLst>
            </p:cNvPr>
            <p:cNvSpPr/>
            <p:nvPr/>
          </p:nvSpPr>
          <p:spPr>
            <a:xfrm>
              <a:off x="7431952" y="3417404"/>
              <a:ext cx="2208" cy="149259"/>
            </a:xfrm>
            <a:custGeom>
              <a:avLst/>
              <a:gdLst>
                <a:gd name="connsiteX0" fmla="*/ 0 w 2208"/>
                <a:gd name="connsiteY0" fmla="*/ 0 h 149259"/>
                <a:gd name="connsiteX1" fmla="*/ 0 w 2208"/>
                <a:gd name="connsiteY1" fmla="*/ 149259 h 149259"/>
              </a:gdLst>
              <a:ahLst/>
              <a:cxnLst>
                <a:cxn ang="0">
                  <a:pos x="connsiteX0" y="connsiteY0"/>
                </a:cxn>
                <a:cxn ang="0">
                  <a:pos x="connsiteX1" y="connsiteY1"/>
                </a:cxn>
              </a:cxnLst>
              <a:rect l="l" t="t" r="r" b="b"/>
              <a:pathLst>
                <a:path w="2208" h="149259">
                  <a:moveTo>
                    <a:pt x="0" y="0"/>
                  </a:moveTo>
                  <a:lnTo>
                    <a:pt x="0" y="149259"/>
                  </a:lnTo>
                </a:path>
              </a:pathLst>
            </a:custGeom>
            <a:grpFill/>
            <a:ln w="19854" cap="rnd">
              <a:solidFill>
                <a:srgbClr val="60B6E5"/>
              </a:solidFill>
              <a:prstDash val="solid"/>
              <a:round/>
            </a:ln>
          </p:spPr>
          <p:txBody>
            <a:bodyPr rtlCol="0" anchor="ctr"/>
            <a:lstStyle/>
            <a:p>
              <a:endParaRPr lang="en-US"/>
            </a:p>
          </p:txBody>
        </p:sp>
        <p:sp>
          <p:nvSpPr>
            <p:cNvPr id="49" name="Freeform: Shape 48">
              <a:extLst>
                <a:ext uri="{FF2B5EF4-FFF2-40B4-BE49-F238E27FC236}">
                  <a16:creationId xmlns:a16="http://schemas.microsoft.com/office/drawing/2014/main" id="{1F9D2A04-EA2C-46BE-24D9-92A8CFDB7C4F}"/>
                </a:ext>
              </a:extLst>
            </p:cNvPr>
            <p:cNvSpPr/>
            <p:nvPr/>
          </p:nvSpPr>
          <p:spPr>
            <a:xfrm>
              <a:off x="6783440" y="3351684"/>
              <a:ext cx="279080" cy="210805"/>
            </a:xfrm>
            <a:custGeom>
              <a:avLst/>
              <a:gdLst>
                <a:gd name="connsiteX0" fmla="*/ 232865 w 279080"/>
                <a:gd name="connsiteY0" fmla="*/ 210806 h 210805"/>
                <a:gd name="connsiteX1" fmla="*/ 278577 w 279080"/>
                <a:gd name="connsiteY1" fmla="*/ 77093 h 210805"/>
                <a:gd name="connsiteX2" fmla="*/ 272836 w 279080"/>
                <a:gd name="connsiteY2" fmla="*/ 65345 h 210805"/>
                <a:gd name="connsiteX3" fmla="*/ 85196 w 279080"/>
                <a:gd name="connsiteY3" fmla="*/ 509 h 210805"/>
                <a:gd name="connsiteX4" fmla="*/ 73448 w 279080"/>
                <a:gd name="connsiteY4" fmla="*/ 6140 h 210805"/>
                <a:gd name="connsiteX5" fmla="*/ 0 w 279080"/>
                <a:gd name="connsiteY5" fmla="*/ 210806 h 21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080" h="210805">
                  <a:moveTo>
                    <a:pt x="232865" y="210806"/>
                  </a:moveTo>
                  <a:lnTo>
                    <a:pt x="278577" y="77093"/>
                  </a:lnTo>
                  <a:cubicBezTo>
                    <a:pt x="280233" y="72257"/>
                    <a:pt x="277672" y="67001"/>
                    <a:pt x="272836" y="65345"/>
                  </a:cubicBezTo>
                  <a:lnTo>
                    <a:pt x="85196" y="509"/>
                  </a:lnTo>
                  <a:cubicBezTo>
                    <a:pt x="80404" y="-1147"/>
                    <a:pt x="75171" y="1370"/>
                    <a:pt x="73448" y="6140"/>
                  </a:cubicBezTo>
                  <a:lnTo>
                    <a:pt x="0" y="210806"/>
                  </a:lnTo>
                </a:path>
              </a:pathLst>
            </a:custGeom>
            <a:grpFill/>
            <a:ln w="19854" cap="rnd">
              <a:solidFill>
                <a:srgbClr val="60B6E5"/>
              </a:solidFill>
              <a:prstDash val="solid"/>
              <a:round/>
            </a:ln>
          </p:spPr>
          <p:txBody>
            <a:bodyPr rtlCol="0" anchor="ctr"/>
            <a:lstStyle/>
            <a:p>
              <a:endParaRPr lang="en-US"/>
            </a:p>
          </p:txBody>
        </p:sp>
        <p:sp>
          <p:nvSpPr>
            <p:cNvPr id="50" name="Freeform: Shape 49">
              <a:extLst>
                <a:ext uri="{FF2B5EF4-FFF2-40B4-BE49-F238E27FC236}">
                  <a16:creationId xmlns:a16="http://schemas.microsoft.com/office/drawing/2014/main" id="{AA28562A-DD4C-953B-2477-ACF6B0B0856C}"/>
                </a:ext>
              </a:extLst>
            </p:cNvPr>
            <p:cNvSpPr/>
            <p:nvPr/>
          </p:nvSpPr>
          <p:spPr>
            <a:xfrm>
              <a:off x="6840878" y="3403646"/>
              <a:ext cx="205460" cy="70974"/>
            </a:xfrm>
            <a:custGeom>
              <a:avLst/>
              <a:gdLst>
                <a:gd name="connsiteX0" fmla="*/ 0 w 205460"/>
                <a:gd name="connsiteY0" fmla="*/ 0 h 70974"/>
                <a:gd name="connsiteX1" fmla="*/ 205461 w 205460"/>
                <a:gd name="connsiteY1" fmla="*/ 70975 h 70974"/>
              </a:gdLst>
              <a:ahLst/>
              <a:cxnLst>
                <a:cxn ang="0">
                  <a:pos x="connsiteX0" y="connsiteY0"/>
                </a:cxn>
                <a:cxn ang="0">
                  <a:pos x="connsiteX1" y="connsiteY1"/>
                </a:cxn>
              </a:cxnLst>
              <a:rect l="l" t="t" r="r" b="b"/>
              <a:pathLst>
                <a:path w="205460" h="70974">
                  <a:moveTo>
                    <a:pt x="0" y="0"/>
                  </a:moveTo>
                  <a:lnTo>
                    <a:pt x="205461" y="70975"/>
                  </a:lnTo>
                </a:path>
              </a:pathLst>
            </a:custGeom>
            <a:grpFill/>
            <a:ln w="19854" cap="rnd">
              <a:solidFill>
                <a:srgbClr val="60B6E5"/>
              </a:solidFill>
              <a:prstDash val="solid"/>
              <a:round/>
            </a:ln>
          </p:spPr>
          <p:txBody>
            <a:bodyPr rtlCol="0" anchor="ctr"/>
            <a:lstStyle/>
            <a:p>
              <a:endParaRPr lang="en-US"/>
            </a:p>
          </p:txBody>
        </p:sp>
      </p:grpSp>
      <p:grpSp>
        <p:nvGrpSpPr>
          <p:cNvPr id="69" name="Graphic 2">
            <a:extLst>
              <a:ext uri="{FF2B5EF4-FFF2-40B4-BE49-F238E27FC236}">
                <a16:creationId xmlns:a16="http://schemas.microsoft.com/office/drawing/2014/main" id="{01488FC2-E2A5-4F06-7073-39756ACC6B59}"/>
              </a:ext>
            </a:extLst>
          </p:cNvPr>
          <p:cNvGrpSpPr/>
          <p:nvPr/>
        </p:nvGrpSpPr>
        <p:grpSpPr>
          <a:xfrm>
            <a:off x="4752880" y="2471167"/>
            <a:ext cx="573721" cy="693105"/>
            <a:chOff x="6708666" y="541366"/>
            <a:chExt cx="920244" cy="1111736"/>
          </a:xfrm>
          <a:solidFill>
            <a:schemeClr val="bg1"/>
          </a:solidFill>
        </p:grpSpPr>
        <p:grpSp>
          <p:nvGrpSpPr>
            <p:cNvPr id="70" name="Graphic 2">
              <a:extLst>
                <a:ext uri="{FF2B5EF4-FFF2-40B4-BE49-F238E27FC236}">
                  <a16:creationId xmlns:a16="http://schemas.microsoft.com/office/drawing/2014/main" id="{382973DC-06D7-5D84-41CA-293FB2DA35E2}"/>
                </a:ext>
              </a:extLst>
            </p:cNvPr>
            <p:cNvGrpSpPr/>
            <p:nvPr/>
          </p:nvGrpSpPr>
          <p:grpSpPr>
            <a:xfrm>
              <a:off x="6708666" y="1053150"/>
              <a:ext cx="920244" cy="599951"/>
              <a:chOff x="6708666" y="1053150"/>
              <a:chExt cx="920244" cy="599951"/>
            </a:xfrm>
            <a:grpFill/>
          </p:grpSpPr>
          <p:grpSp>
            <p:nvGrpSpPr>
              <p:cNvPr id="77" name="Graphic 2">
                <a:extLst>
                  <a:ext uri="{FF2B5EF4-FFF2-40B4-BE49-F238E27FC236}">
                    <a16:creationId xmlns:a16="http://schemas.microsoft.com/office/drawing/2014/main" id="{77D2CBF9-5E7E-6E00-CAD0-3D2D14AE7637}"/>
                  </a:ext>
                </a:extLst>
              </p:cNvPr>
              <p:cNvGrpSpPr/>
              <p:nvPr/>
            </p:nvGrpSpPr>
            <p:grpSpPr>
              <a:xfrm>
                <a:off x="6708666" y="1053150"/>
                <a:ext cx="920244" cy="599951"/>
                <a:chOff x="6708666" y="1053150"/>
                <a:chExt cx="920244" cy="599951"/>
              </a:xfrm>
              <a:grpFill/>
            </p:grpSpPr>
            <p:sp>
              <p:nvSpPr>
                <p:cNvPr id="103" name="Freeform: Shape 102">
                  <a:extLst>
                    <a:ext uri="{FF2B5EF4-FFF2-40B4-BE49-F238E27FC236}">
                      <a16:creationId xmlns:a16="http://schemas.microsoft.com/office/drawing/2014/main" id="{985E6B53-F305-4C4B-DCB2-751121564EFC}"/>
                    </a:ext>
                  </a:extLst>
                </p:cNvPr>
                <p:cNvSpPr/>
                <p:nvPr/>
              </p:nvSpPr>
              <p:spPr>
                <a:xfrm>
                  <a:off x="6708666" y="1053150"/>
                  <a:ext cx="343479" cy="599951"/>
                </a:xfrm>
                <a:custGeom>
                  <a:avLst/>
                  <a:gdLst>
                    <a:gd name="connsiteX0" fmla="*/ 0 w 343479"/>
                    <a:gd name="connsiteY0" fmla="*/ 599952 h 599951"/>
                    <a:gd name="connsiteX1" fmla="*/ 0 w 343479"/>
                    <a:gd name="connsiteY1" fmla="*/ 343767 h 599951"/>
                    <a:gd name="connsiteX2" fmla="*/ 104431 w 343479"/>
                    <a:gd name="connsiteY2" fmla="*/ 190842 h 599951"/>
                    <a:gd name="connsiteX3" fmla="*/ 249826 w 343479"/>
                    <a:gd name="connsiteY3" fmla="*/ 134044 h 599951"/>
                    <a:gd name="connsiteX4" fmla="*/ 343480 w 343479"/>
                    <a:gd name="connsiteY4" fmla="*/ 0 h 59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79" h="599951">
                      <a:moveTo>
                        <a:pt x="0" y="599952"/>
                      </a:moveTo>
                      <a:lnTo>
                        <a:pt x="0" y="343767"/>
                      </a:lnTo>
                      <a:cubicBezTo>
                        <a:pt x="0" y="276148"/>
                        <a:pt x="41450" y="215442"/>
                        <a:pt x="104431" y="190842"/>
                      </a:cubicBezTo>
                      <a:lnTo>
                        <a:pt x="249826" y="134044"/>
                      </a:lnTo>
                      <a:cubicBezTo>
                        <a:pt x="305276" y="112381"/>
                        <a:pt x="342596" y="59536"/>
                        <a:pt x="343480" y="0"/>
                      </a:cubicBezTo>
                    </a:path>
                  </a:pathLst>
                </a:custGeom>
                <a:grpFill/>
                <a:ln w="19854" cap="rnd">
                  <a:solidFill>
                    <a:srgbClr val="60B6E5"/>
                  </a:solidFill>
                  <a:prstDash val="solid"/>
                  <a:round/>
                </a:ln>
              </p:spPr>
              <p:txBody>
                <a:bodyPr rtlCol="0" anchor="ctr"/>
                <a:lstStyle/>
                <a:p>
                  <a:endParaRPr lang="en-US"/>
                </a:p>
              </p:txBody>
            </p:sp>
            <p:sp>
              <p:nvSpPr>
                <p:cNvPr id="104" name="Freeform: Shape 103">
                  <a:extLst>
                    <a:ext uri="{FF2B5EF4-FFF2-40B4-BE49-F238E27FC236}">
                      <a16:creationId xmlns:a16="http://schemas.microsoft.com/office/drawing/2014/main" id="{385591C2-2B27-4DB2-079E-44EE426EA523}"/>
                    </a:ext>
                  </a:extLst>
                </p:cNvPr>
                <p:cNvSpPr/>
                <p:nvPr/>
              </p:nvSpPr>
              <p:spPr>
                <a:xfrm>
                  <a:off x="7285431" y="1053150"/>
                  <a:ext cx="343479" cy="599951"/>
                </a:xfrm>
                <a:custGeom>
                  <a:avLst/>
                  <a:gdLst>
                    <a:gd name="connsiteX0" fmla="*/ 0 w 343479"/>
                    <a:gd name="connsiteY0" fmla="*/ 0 h 599951"/>
                    <a:gd name="connsiteX1" fmla="*/ 93654 w 343479"/>
                    <a:gd name="connsiteY1" fmla="*/ 134044 h 599951"/>
                    <a:gd name="connsiteX2" fmla="*/ 239049 w 343479"/>
                    <a:gd name="connsiteY2" fmla="*/ 190842 h 599951"/>
                    <a:gd name="connsiteX3" fmla="*/ 343480 w 343479"/>
                    <a:gd name="connsiteY3" fmla="*/ 343767 h 599951"/>
                    <a:gd name="connsiteX4" fmla="*/ 343480 w 343479"/>
                    <a:gd name="connsiteY4" fmla="*/ 599952 h 59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79" h="599951">
                      <a:moveTo>
                        <a:pt x="0" y="0"/>
                      </a:moveTo>
                      <a:cubicBezTo>
                        <a:pt x="906" y="59514"/>
                        <a:pt x="38226" y="112381"/>
                        <a:pt x="93654" y="134044"/>
                      </a:cubicBezTo>
                      <a:lnTo>
                        <a:pt x="239049" y="190842"/>
                      </a:lnTo>
                      <a:cubicBezTo>
                        <a:pt x="302030" y="215442"/>
                        <a:pt x="343480" y="276148"/>
                        <a:pt x="343480" y="343767"/>
                      </a:cubicBezTo>
                      <a:lnTo>
                        <a:pt x="343480" y="599952"/>
                      </a:lnTo>
                    </a:path>
                  </a:pathLst>
                </a:custGeom>
                <a:grpFill/>
                <a:ln w="19854" cap="rnd">
                  <a:solidFill>
                    <a:srgbClr val="60B6E5"/>
                  </a:solidFill>
                  <a:prstDash val="solid"/>
                  <a:round/>
                </a:ln>
              </p:spPr>
              <p:txBody>
                <a:bodyPr rtlCol="0" anchor="ctr"/>
                <a:lstStyle/>
                <a:p>
                  <a:endParaRPr lang="en-US"/>
                </a:p>
              </p:txBody>
            </p:sp>
          </p:grpSp>
          <p:sp>
            <p:nvSpPr>
              <p:cNvPr id="78" name="Freeform: Shape 77">
                <a:extLst>
                  <a:ext uri="{FF2B5EF4-FFF2-40B4-BE49-F238E27FC236}">
                    <a16:creationId xmlns:a16="http://schemas.microsoft.com/office/drawing/2014/main" id="{57D7C77E-20C6-28C9-7654-97F40496AAC5}"/>
                  </a:ext>
                </a:extLst>
              </p:cNvPr>
              <p:cNvSpPr/>
              <p:nvPr/>
            </p:nvSpPr>
            <p:spPr>
              <a:xfrm>
                <a:off x="7010740" y="1153098"/>
                <a:ext cx="316096" cy="185431"/>
              </a:xfrm>
              <a:custGeom>
                <a:avLst/>
                <a:gdLst>
                  <a:gd name="connsiteX0" fmla="*/ 0 w 316096"/>
                  <a:gd name="connsiteY0" fmla="*/ 0 h 185431"/>
                  <a:gd name="connsiteX1" fmla="*/ 158335 w 316096"/>
                  <a:gd name="connsiteY1" fmla="*/ 185431 h 185431"/>
                  <a:gd name="connsiteX2" fmla="*/ 316096 w 316096"/>
                  <a:gd name="connsiteY2" fmla="*/ 442 h 185431"/>
                </a:gdLst>
                <a:ahLst/>
                <a:cxnLst>
                  <a:cxn ang="0">
                    <a:pos x="connsiteX0" y="connsiteY0"/>
                  </a:cxn>
                  <a:cxn ang="0">
                    <a:pos x="connsiteX1" y="connsiteY1"/>
                  </a:cxn>
                  <a:cxn ang="0">
                    <a:pos x="connsiteX2" y="connsiteY2"/>
                  </a:cxn>
                </a:cxnLst>
                <a:rect l="l" t="t" r="r" b="b"/>
                <a:pathLst>
                  <a:path w="316096" h="185431">
                    <a:moveTo>
                      <a:pt x="0" y="0"/>
                    </a:moveTo>
                    <a:lnTo>
                      <a:pt x="158335" y="185431"/>
                    </a:lnTo>
                    <a:lnTo>
                      <a:pt x="316096" y="442"/>
                    </a:lnTo>
                  </a:path>
                </a:pathLst>
              </a:custGeom>
              <a:grpFill/>
              <a:ln w="19854" cap="rnd">
                <a:solidFill>
                  <a:srgbClr val="60B6E5"/>
                </a:solidFill>
                <a:prstDash val="solid"/>
                <a:round/>
              </a:ln>
            </p:spPr>
            <p:txBody>
              <a:bodyPr rtlCol="0" anchor="ctr"/>
              <a:lstStyle/>
              <a:p>
                <a:endParaRPr lang="en-US"/>
              </a:p>
            </p:txBody>
          </p:sp>
          <p:sp>
            <p:nvSpPr>
              <p:cNvPr id="79" name="Freeform: Shape 78">
                <a:extLst>
                  <a:ext uri="{FF2B5EF4-FFF2-40B4-BE49-F238E27FC236}">
                    <a16:creationId xmlns:a16="http://schemas.microsoft.com/office/drawing/2014/main" id="{82F2829C-3923-543A-59F1-3FD872EE8B5E}"/>
                  </a:ext>
                </a:extLst>
              </p:cNvPr>
              <p:cNvSpPr/>
              <p:nvPr/>
            </p:nvSpPr>
            <p:spPr>
              <a:xfrm>
                <a:off x="7286889" y="1070552"/>
                <a:ext cx="130334" cy="195633"/>
              </a:xfrm>
              <a:custGeom>
                <a:avLst/>
                <a:gdLst>
                  <a:gd name="connsiteX0" fmla="*/ 0 w 130334"/>
                  <a:gd name="connsiteY0" fmla="*/ 0 h 195633"/>
                  <a:gd name="connsiteX1" fmla="*/ 130334 w 130334"/>
                  <a:gd name="connsiteY1" fmla="*/ 164364 h 195633"/>
                  <a:gd name="connsiteX2" fmla="*/ 130334 w 130334"/>
                  <a:gd name="connsiteY2" fmla="*/ 195634 h 195633"/>
                </a:gdLst>
                <a:ahLst/>
                <a:cxnLst>
                  <a:cxn ang="0">
                    <a:pos x="connsiteX0" y="connsiteY0"/>
                  </a:cxn>
                  <a:cxn ang="0">
                    <a:pos x="connsiteX1" y="connsiteY1"/>
                  </a:cxn>
                  <a:cxn ang="0">
                    <a:pos x="connsiteX2" y="connsiteY2"/>
                  </a:cxn>
                </a:cxnLst>
                <a:rect l="l" t="t" r="r" b="b"/>
                <a:pathLst>
                  <a:path w="130334" h="195633">
                    <a:moveTo>
                      <a:pt x="0" y="0"/>
                    </a:moveTo>
                    <a:cubicBezTo>
                      <a:pt x="77622" y="31579"/>
                      <a:pt x="130334" y="93345"/>
                      <a:pt x="130334" y="164364"/>
                    </a:cubicBezTo>
                    <a:lnTo>
                      <a:pt x="130334" y="195634"/>
                    </a:lnTo>
                  </a:path>
                </a:pathLst>
              </a:custGeom>
              <a:grpFill/>
              <a:ln w="19854" cap="rnd">
                <a:solidFill>
                  <a:srgbClr val="60B6E5"/>
                </a:solidFill>
                <a:prstDash val="solid"/>
                <a:round/>
              </a:ln>
            </p:spPr>
            <p:txBody>
              <a:bodyPr rtlCol="0" anchor="ctr"/>
              <a:lstStyle/>
              <a:p>
                <a:endParaRPr lang="en-US"/>
              </a:p>
            </p:txBody>
          </p:sp>
          <p:sp>
            <p:nvSpPr>
              <p:cNvPr id="80" name="Freeform: Shape 79">
                <a:extLst>
                  <a:ext uri="{FF2B5EF4-FFF2-40B4-BE49-F238E27FC236}">
                    <a16:creationId xmlns:a16="http://schemas.microsoft.com/office/drawing/2014/main" id="{FDFEFE31-AF2F-E3E4-A00F-B67AF7407592}"/>
                  </a:ext>
                </a:extLst>
              </p:cNvPr>
              <p:cNvSpPr/>
              <p:nvPr/>
            </p:nvSpPr>
            <p:spPr>
              <a:xfrm>
                <a:off x="6920377" y="1070552"/>
                <a:ext cx="130334" cy="355051"/>
              </a:xfrm>
              <a:custGeom>
                <a:avLst/>
                <a:gdLst>
                  <a:gd name="connsiteX0" fmla="*/ 130334 w 130334"/>
                  <a:gd name="connsiteY0" fmla="*/ 0 h 355051"/>
                  <a:gd name="connsiteX1" fmla="*/ 0 w 130334"/>
                  <a:gd name="connsiteY1" fmla="*/ 164364 h 355051"/>
                  <a:gd name="connsiteX2" fmla="*/ 0 w 130334"/>
                  <a:gd name="connsiteY2" fmla="*/ 355051 h 355051"/>
                </a:gdLst>
                <a:ahLst/>
                <a:cxnLst>
                  <a:cxn ang="0">
                    <a:pos x="connsiteX0" y="connsiteY0"/>
                  </a:cxn>
                  <a:cxn ang="0">
                    <a:pos x="connsiteX1" y="connsiteY1"/>
                  </a:cxn>
                  <a:cxn ang="0">
                    <a:pos x="connsiteX2" y="connsiteY2"/>
                  </a:cxn>
                </a:cxnLst>
                <a:rect l="l" t="t" r="r" b="b"/>
                <a:pathLst>
                  <a:path w="130334" h="355051">
                    <a:moveTo>
                      <a:pt x="130334" y="0"/>
                    </a:moveTo>
                    <a:cubicBezTo>
                      <a:pt x="52712" y="31579"/>
                      <a:pt x="0" y="93345"/>
                      <a:pt x="0" y="164364"/>
                    </a:cubicBezTo>
                    <a:lnTo>
                      <a:pt x="0" y="355051"/>
                    </a:lnTo>
                  </a:path>
                </a:pathLst>
              </a:custGeom>
              <a:grpFill/>
              <a:ln w="19854" cap="rnd">
                <a:solidFill>
                  <a:srgbClr val="60B6E5"/>
                </a:solidFill>
                <a:prstDash val="solid"/>
                <a:round/>
              </a:ln>
            </p:spPr>
            <p:txBody>
              <a:bodyPr rtlCol="0" anchor="ctr"/>
              <a:lstStyle/>
              <a:p>
                <a:endParaRPr lang="en-US"/>
              </a:p>
            </p:txBody>
          </p:sp>
          <p:sp>
            <p:nvSpPr>
              <p:cNvPr id="81" name="Freeform: Shape 80">
                <a:extLst>
                  <a:ext uri="{FF2B5EF4-FFF2-40B4-BE49-F238E27FC236}">
                    <a16:creationId xmlns:a16="http://schemas.microsoft.com/office/drawing/2014/main" id="{098F1978-AC87-966D-924A-778211593423}"/>
                  </a:ext>
                </a:extLst>
              </p:cNvPr>
              <p:cNvSpPr/>
              <p:nvPr/>
            </p:nvSpPr>
            <p:spPr>
              <a:xfrm>
                <a:off x="6866891" y="1425603"/>
                <a:ext cx="106970" cy="106970"/>
              </a:xfrm>
              <a:custGeom>
                <a:avLst/>
                <a:gdLst>
                  <a:gd name="connsiteX0" fmla="*/ 106970 w 106970"/>
                  <a:gd name="connsiteY0" fmla="*/ 53485 h 106970"/>
                  <a:gd name="connsiteX1" fmla="*/ 53485 w 106970"/>
                  <a:gd name="connsiteY1" fmla="*/ 106970 h 106970"/>
                  <a:gd name="connsiteX2" fmla="*/ 0 w 106970"/>
                  <a:gd name="connsiteY2" fmla="*/ 53485 h 106970"/>
                  <a:gd name="connsiteX3" fmla="*/ 53485 w 106970"/>
                  <a:gd name="connsiteY3" fmla="*/ 0 h 106970"/>
                  <a:gd name="connsiteX4" fmla="*/ 106970 w 106970"/>
                  <a:gd name="connsiteY4" fmla="*/ 53485 h 10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 h="106970">
                    <a:moveTo>
                      <a:pt x="106970" y="53485"/>
                    </a:moveTo>
                    <a:cubicBezTo>
                      <a:pt x="106970" y="83024"/>
                      <a:pt x="83024" y="106970"/>
                      <a:pt x="53485" y="106970"/>
                    </a:cubicBezTo>
                    <a:cubicBezTo>
                      <a:pt x="23947" y="106970"/>
                      <a:pt x="0" y="83024"/>
                      <a:pt x="0" y="53485"/>
                    </a:cubicBezTo>
                    <a:cubicBezTo>
                      <a:pt x="0" y="23946"/>
                      <a:pt x="23947" y="0"/>
                      <a:pt x="53485" y="0"/>
                    </a:cubicBezTo>
                    <a:cubicBezTo>
                      <a:pt x="83024" y="0"/>
                      <a:pt x="106970" y="23946"/>
                      <a:pt x="106970" y="53485"/>
                    </a:cubicBezTo>
                    <a:close/>
                  </a:path>
                </a:pathLst>
              </a:custGeom>
              <a:grpFill/>
              <a:ln w="19854" cap="rnd">
                <a:solidFill>
                  <a:srgbClr val="60B6E5"/>
                </a:solidFill>
                <a:prstDash val="solid"/>
                <a:round/>
              </a:ln>
            </p:spPr>
            <p:txBody>
              <a:bodyPr rtlCol="0" anchor="ctr"/>
              <a:lstStyle/>
              <a:p>
                <a:endParaRPr lang="en-US"/>
              </a:p>
            </p:txBody>
          </p:sp>
          <p:sp>
            <p:nvSpPr>
              <p:cNvPr id="82" name="Freeform: Shape 81">
                <a:extLst>
                  <a:ext uri="{FF2B5EF4-FFF2-40B4-BE49-F238E27FC236}">
                    <a16:creationId xmlns:a16="http://schemas.microsoft.com/office/drawing/2014/main" id="{92701212-27B0-60CB-EA76-B3D4F39A4C1A}"/>
                  </a:ext>
                </a:extLst>
              </p:cNvPr>
              <p:cNvSpPr/>
              <p:nvPr/>
            </p:nvSpPr>
            <p:spPr>
              <a:xfrm>
                <a:off x="7169076" y="1338529"/>
                <a:ext cx="2208" cy="314572"/>
              </a:xfrm>
              <a:custGeom>
                <a:avLst/>
                <a:gdLst>
                  <a:gd name="connsiteX0" fmla="*/ 0 w 2208"/>
                  <a:gd name="connsiteY0" fmla="*/ 0 h 314572"/>
                  <a:gd name="connsiteX1" fmla="*/ 0 w 2208"/>
                  <a:gd name="connsiteY1" fmla="*/ 314573 h 314572"/>
                </a:gdLst>
                <a:ahLst/>
                <a:cxnLst>
                  <a:cxn ang="0">
                    <a:pos x="connsiteX0" y="connsiteY0"/>
                  </a:cxn>
                  <a:cxn ang="0">
                    <a:pos x="connsiteX1" y="connsiteY1"/>
                  </a:cxn>
                </a:cxnLst>
                <a:rect l="l" t="t" r="r" b="b"/>
                <a:pathLst>
                  <a:path w="2208" h="314572">
                    <a:moveTo>
                      <a:pt x="0" y="0"/>
                    </a:moveTo>
                    <a:lnTo>
                      <a:pt x="0" y="314573"/>
                    </a:lnTo>
                  </a:path>
                </a:pathLst>
              </a:custGeom>
              <a:grpFill/>
              <a:ln w="19854" cap="rnd">
                <a:solidFill>
                  <a:srgbClr val="60B6E5"/>
                </a:solidFill>
                <a:prstDash val="solid"/>
                <a:round/>
              </a:ln>
            </p:spPr>
            <p:txBody>
              <a:bodyPr rtlCol="0" anchor="ctr"/>
              <a:lstStyle/>
              <a:p>
                <a:endParaRPr lang="en-US"/>
              </a:p>
            </p:txBody>
          </p:sp>
          <p:grpSp>
            <p:nvGrpSpPr>
              <p:cNvPr id="83" name="Graphic 2">
                <a:extLst>
                  <a:ext uri="{FF2B5EF4-FFF2-40B4-BE49-F238E27FC236}">
                    <a16:creationId xmlns:a16="http://schemas.microsoft.com/office/drawing/2014/main" id="{45301618-7840-AACA-E398-8BE7061F2AD1}"/>
                  </a:ext>
                </a:extLst>
              </p:cNvPr>
              <p:cNvGrpSpPr/>
              <p:nvPr/>
            </p:nvGrpSpPr>
            <p:grpSpPr>
              <a:xfrm>
                <a:off x="7110776" y="1455039"/>
                <a:ext cx="2208" cy="144599"/>
                <a:chOff x="7110776" y="1455039"/>
                <a:chExt cx="2208" cy="144599"/>
              </a:xfrm>
              <a:grpFill/>
            </p:grpSpPr>
            <p:sp>
              <p:nvSpPr>
                <p:cNvPr id="101" name="Freeform: Shape 100">
                  <a:extLst>
                    <a:ext uri="{FF2B5EF4-FFF2-40B4-BE49-F238E27FC236}">
                      <a16:creationId xmlns:a16="http://schemas.microsoft.com/office/drawing/2014/main" id="{8866B084-D409-1CCA-106D-655CA50342C8}"/>
                    </a:ext>
                  </a:extLst>
                </p:cNvPr>
                <p:cNvSpPr/>
                <p:nvPr/>
              </p:nvSpPr>
              <p:spPr>
                <a:xfrm>
                  <a:off x="7110776" y="1455039"/>
                  <a:ext cx="2208" cy="15413"/>
                </a:xfrm>
                <a:custGeom>
                  <a:avLst/>
                  <a:gdLst>
                    <a:gd name="connsiteX0" fmla="*/ 0 w 2208"/>
                    <a:gd name="connsiteY0" fmla="*/ 0 h 15413"/>
                    <a:gd name="connsiteX1" fmla="*/ 0 w 2208"/>
                    <a:gd name="connsiteY1" fmla="*/ 15414 h 15413"/>
                  </a:gdLst>
                  <a:ahLst/>
                  <a:cxnLst>
                    <a:cxn ang="0">
                      <a:pos x="connsiteX0" y="connsiteY0"/>
                    </a:cxn>
                    <a:cxn ang="0">
                      <a:pos x="connsiteX1" y="connsiteY1"/>
                    </a:cxn>
                  </a:cxnLst>
                  <a:rect l="l" t="t" r="r" b="b"/>
                  <a:pathLst>
                    <a:path w="2208" h="15413">
                      <a:moveTo>
                        <a:pt x="0" y="0"/>
                      </a:moveTo>
                      <a:lnTo>
                        <a:pt x="0" y="15414"/>
                      </a:lnTo>
                    </a:path>
                  </a:pathLst>
                </a:custGeom>
                <a:grpFill/>
                <a:ln w="19854" cap="rnd">
                  <a:solidFill>
                    <a:srgbClr val="60B6E5"/>
                  </a:solidFill>
                  <a:prstDash val="solid"/>
                  <a:round/>
                </a:ln>
              </p:spPr>
              <p:txBody>
                <a:bodyPr rtlCol="0" anchor="ctr"/>
                <a:lstStyle/>
                <a:p>
                  <a:endParaRPr lang="en-US"/>
                </a:p>
              </p:txBody>
            </p:sp>
            <p:sp>
              <p:nvSpPr>
                <p:cNvPr id="102" name="Freeform: Shape 101">
                  <a:extLst>
                    <a:ext uri="{FF2B5EF4-FFF2-40B4-BE49-F238E27FC236}">
                      <a16:creationId xmlns:a16="http://schemas.microsoft.com/office/drawing/2014/main" id="{2C3DF90B-6101-02B2-A36B-BDFDCE3B4F90}"/>
                    </a:ext>
                  </a:extLst>
                </p:cNvPr>
                <p:cNvSpPr/>
                <p:nvPr/>
              </p:nvSpPr>
              <p:spPr>
                <a:xfrm>
                  <a:off x="7110776" y="1584225"/>
                  <a:ext cx="2208" cy="15413"/>
                </a:xfrm>
                <a:custGeom>
                  <a:avLst/>
                  <a:gdLst>
                    <a:gd name="connsiteX0" fmla="*/ 0 w 2208"/>
                    <a:gd name="connsiteY0" fmla="*/ 0 h 15413"/>
                    <a:gd name="connsiteX1" fmla="*/ 0 w 2208"/>
                    <a:gd name="connsiteY1" fmla="*/ 15414 h 15413"/>
                  </a:gdLst>
                  <a:ahLst/>
                  <a:cxnLst>
                    <a:cxn ang="0">
                      <a:pos x="connsiteX0" y="connsiteY0"/>
                    </a:cxn>
                    <a:cxn ang="0">
                      <a:pos x="connsiteX1" y="connsiteY1"/>
                    </a:cxn>
                  </a:cxnLst>
                  <a:rect l="l" t="t" r="r" b="b"/>
                  <a:pathLst>
                    <a:path w="2208" h="15413">
                      <a:moveTo>
                        <a:pt x="0" y="0"/>
                      </a:moveTo>
                      <a:lnTo>
                        <a:pt x="0" y="15414"/>
                      </a:lnTo>
                    </a:path>
                  </a:pathLst>
                </a:custGeom>
                <a:grpFill/>
                <a:ln w="19854" cap="rnd">
                  <a:solidFill>
                    <a:srgbClr val="60B6E5"/>
                  </a:solidFill>
                  <a:prstDash val="solid"/>
                  <a:round/>
                </a:ln>
              </p:spPr>
              <p:txBody>
                <a:bodyPr rtlCol="0" anchor="ctr"/>
                <a:lstStyle/>
                <a:p>
                  <a:endParaRPr lang="en-US"/>
                </a:p>
              </p:txBody>
            </p:sp>
          </p:grpSp>
          <p:sp>
            <p:nvSpPr>
              <p:cNvPr id="84" name="Freeform: Shape 83">
                <a:extLst>
                  <a:ext uri="{FF2B5EF4-FFF2-40B4-BE49-F238E27FC236}">
                    <a16:creationId xmlns:a16="http://schemas.microsoft.com/office/drawing/2014/main" id="{255DE53F-63B9-FF0D-F9BE-150964D86E65}"/>
                  </a:ext>
                </a:extLst>
              </p:cNvPr>
              <p:cNvSpPr/>
              <p:nvPr/>
            </p:nvSpPr>
            <p:spPr>
              <a:xfrm>
                <a:off x="7326790" y="1266185"/>
                <a:ext cx="180864" cy="236862"/>
              </a:xfrm>
              <a:custGeom>
                <a:avLst/>
                <a:gdLst>
                  <a:gd name="connsiteX0" fmla="*/ 141886 w 180864"/>
                  <a:gd name="connsiteY0" fmla="*/ 236863 h 236862"/>
                  <a:gd name="connsiteX1" fmla="*/ 180862 w 180864"/>
                  <a:gd name="connsiteY1" fmla="*/ 180198 h 236862"/>
                  <a:gd name="connsiteX2" fmla="*/ 90432 w 180864"/>
                  <a:gd name="connsiteY2" fmla="*/ 0 h 236862"/>
                  <a:gd name="connsiteX3" fmla="*/ 2 w 180864"/>
                  <a:gd name="connsiteY3" fmla="*/ 180198 h 236862"/>
                  <a:gd name="connsiteX4" fmla="*/ 38979 w 180864"/>
                  <a:gd name="connsiteY4" fmla="*/ 236863 h 236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64" h="236862">
                    <a:moveTo>
                      <a:pt x="141886" y="236863"/>
                    </a:moveTo>
                    <a:cubicBezTo>
                      <a:pt x="141886" y="236863"/>
                      <a:pt x="181237" y="211313"/>
                      <a:pt x="180862" y="180198"/>
                    </a:cubicBezTo>
                    <a:cubicBezTo>
                      <a:pt x="180001" y="106219"/>
                      <a:pt x="150365" y="3357"/>
                      <a:pt x="90432" y="0"/>
                    </a:cubicBezTo>
                    <a:cubicBezTo>
                      <a:pt x="30499" y="3357"/>
                      <a:pt x="841" y="106219"/>
                      <a:pt x="2" y="180198"/>
                    </a:cubicBezTo>
                    <a:cubicBezTo>
                      <a:pt x="-351" y="211313"/>
                      <a:pt x="38979" y="236863"/>
                      <a:pt x="38979" y="236863"/>
                    </a:cubicBezTo>
                  </a:path>
                </a:pathLst>
              </a:custGeom>
              <a:grpFill/>
              <a:ln w="19854" cap="rnd">
                <a:solidFill>
                  <a:srgbClr val="60B6E5"/>
                </a:solidFill>
                <a:prstDash val="solid"/>
                <a:round/>
              </a:ln>
            </p:spPr>
            <p:txBody>
              <a:bodyPr rtlCol="0" anchor="ctr"/>
              <a:lstStyle/>
              <a:p>
                <a:endParaRPr lang="en-US"/>
              </a:p>
            </p:txBody>
          </p:sp>
          <p:grpSp>
            <p:nvGrpSpPr>
              <p:cNvPr id="85" name="Graphic 2">
                <a:extLst>
                  <a:ext uri="{FF2B5EF4-FFF2-40B4-BE49-F238E27FC236}">
                    <a16:creationId xmlns:a16="http://schemas.microsoft.com/office/drawing/2014/main" id="{A6906D63-D62B-47A5-9248-3134ABFDF49E}"/>
                  </a:ext>
                </a:extLst>
              </p:cNvPr>
              <p:cNvGrpSpPr/>
              <p:nvPr/>
            </p:nvGrpSpPr>
            <p:grpSpPr>
              <a:xfrm>
                <a:off x="7361551" y="1503070"/>
                <a:ext cx="111342" cy="25616"/>
                <a:chOff x="7361551" y="1503070"/>
                <a:chExt cx="111342" cy="25616"/>
              </a:xfrm>
              <a:grpFill/>
            </p:grpSpPr>
            <p:sp>
              <p:nvSpPr>
                <p:cNvPr id="86" name="Freeform: Shape 85">
                  <a:extLst>
                    <a:ext uri="{FF2B5EF4-FFF2-40B4-BE49-F238E27FC236}">
                      <a16:creationId xmlns:a16="http://schemas.microsoft.com/office/drawing/2014/main" id="{E9367746-4DDF-1547-1A50-795388F9F086}"/>
                    </a:ext>
                  </a:extLst>
                </p:cNvPr>
                <p:cNvSpPr/>
                <p:nvPr/>
              </p:nvSpPr>
              <p:spPr>
                <a:xfrm>
                  <a:off x="7361551" y="1503070"/>
                  <a:ext cx="25616" cy="25616"/>
                </a:xfrm>
                <a:custGeom>
                  <a:avLst/>
                  <a:gdLst>
                    <a:gd name="connsiteX0" fmla="*/ 25616 w 25616"/>
                    <a:gd name="connsiteY0" fmla="*/ 12808 h 25616"/>
                    <a:gd name="connsiteX1" fmla="*/ 12808 w 25616"/>
                    <a:gd name="connsiteY1" fmla="*/ 25616 h 25616"/>
                    <a:gd name="connsiteX2" fmla="*/ 0 w 25616"/>
                    <a:gd name="connsiteY2" fmla="*/ 12808 h 25616"/>
                    <a:gd name="connsiteX3" fmla="*/ 12808 w 25616"/>
                    <a:gd name="connsiteY3" fmla="*/ 0 h 25616"/>
                    <a:gd name="connsiteX4" fmla="*/ 25616 w 25616"/>
                    <a:gd name="connsiteY4" fmla="*/ 12808 h 25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6" h="25616">
                      <a:moveTo>
                        <a:pt x="25616" y="12808"/>
                      </a:moveTo>
                      <a:cubicBezTo>
                        <a:pt x="25616" y="19882"/>
                        <a:pt x="19882" y="25616"/>
                        <a:pt x="12808" y="25616"/>
                      </a:cubicBezTo>
                      <a:cubicBezTo>
                        <a:pt x="5734" y="25616"/>
                        <a:pt x="0" y="19882"/>
                        <a:pt x="0" y="12808"/>
                      </a:cubicBezTo>
                      <a:cubicBezTo>
                        <a:pt x="0" y="5734"/>
                        <a:pt x="5734" y="0"/>
                        <a:pt x="12808" y="0"/>
                      </a:cubicBezTo>
                      <a:cubicBezTo>
                        <a:pt x="19882" y="0"/>
                        <a:pt x="25616" y="5734"/>
                        <a:pt x="25616" y="12808"/>
                      </a:cubicBezTo>
                      <a:close/>
                    </a:path>
                  </a:pathLst>
                </a:custGeom>
                <a:grpFill/>
                <a:ln w="19854" cap="rnd">
                  <a:solidFill>
                    <a:srgbClr val="60B6E5"/>
                  </a:solidFill>
                  <a:prstDash val="solid"/>
                  <a:round/>
                </a:ln>
              </p:spPr>
              <p:txBody>
                <a:bodyPr rtlCol="0" anchor="ctr"/>
                <a:lstStyle/>
                <a:p>
                  <a:endParaRPr lang="en-US"/>
                </a:p>
              </p:txBody>
            </p:sp>
            <p:sp>
              <p:nvSpPr>
                <p:cNvPr id="100" name="Freeform: Shape 99">
                  <a:extLst>
                    <a:ext uri="{FF2B5EF4-FFF2-40B4-BE49-F238E27FC236}">
                      <a16:creationId xmlns:a16="http://schemas.microsoft.com/office/drawing/2014/main" id="{1444D228-9F86-BD04-95FE-38F897D37B8B}"/>
                    </a:ext>
                  </a:extLst>
                </p:cNvPr>
                <p:cNvSpPr/>
                <p:nvPr/>
              </p:nvSpPr>
              <p:spPr>
                <a:xfrm>
                  <a:off x="7447278" y="1503070"/>
                  <a:ext cx="25616" cy="25616"/>
                </a:xfrm>
                <a:custGeom>
                  <a:avLst/>
                  <a:gdLst>
                    <a:gd name="connsiteX0" fmla="*/ 25616 w 25616"/>
                    <a:gd name="connsiteY0" fmla="*/ 12808 h 25616"/>
                    <a:gd name="connsiteX1" fmla="*/ 12808 w 25616"/>
                    <a:gd name="connsiteY1" fmla="*/ 25616 h 25616"/>
                    <a:gd name="connsiteX2" fmla="*/ 0 w 25616"/>
                    <a:gd name="connsiteY2" fmla="*/ 12808 h 25616"/>
                    <a:gd name="connsiteX3" fmla="*/ 12808 w 25616"/>
                    <a:gd name="connsiteY3" fmla="*/ 0 h 25616"/>
                    <a:gd name="connsiteX4" fmla="*/ 25616 w 25616"/>
                    <a:gd name="connsiteY4" fmla="*/ 12808 h 25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6" h="25616">
                      <a:moveTo>
                        <a:pt x="25616" y="12808"/>
                      </a:moveTo>
                      <a:cubicBezTo>
                        <a:pt x="25616" y="19882"/>
                        <a:pt x="19882" y="25616"/>
                        <a:pt x="12808" y="25616"/>
                      </a:cubicBezTo>
                      <a:cubicBezTo>
                        <a:pt x="5734" y="25616"/>
                        <a:pt x="0" y="19882"/>
                        <a:pt x="0" y="12808"/>
                      </a:cubicBezTo>
                      <a:cubicBezTo>
                        <a:pt x="0" y="5734"/>
                        <a:pt x="5734" y="0"/>
                        <a:pt x="12808" y="0"/>
                      </a:cubicBezTo>
                      <a:cubicBezTo>
                        <a:pt x="19882" y="0"/>
                        <a:pt x="25616" y="5734"/>
                        <a:pt x="25616" y="12808"/>
                      </a:cubicBezTo>
                      <a:close/>
                    </a:path>
                  </a:pathLst>
                </a:custGeom>
                <a:grpFill/>
                <a:ln w="19854" cap="rnd">
                  <a:solidFill>
                    <a:srgbClr val="60B6E5"/>
                  </a:solidFill>
                  <a:prstDash val="solid"/>
                  <a:round/>
                </a:ln>
              </p:spPr>
              <p:txBody>
                <a:bodyPr rtlCol="0" anchor="ctr"/>
                <a:lstStyle/>
                <a:p>
                  <a:endParaRPr lang="en-US"/>
                </a:p>
              </p:txBody>
            </p:sp>
          </p:grpSp>
        </p:grpSp>
        <p:grpSp>
          <p:nvGrpSpPr>
            <p:cNvPr id="71" name="Graphic 2">
              <a:extLst>
                <a:ext uri="{FF2B5EF4-FFF2-40B4-BE49-F238E27FC236}">
                  <a16:creationId xmlns:a16="http://schemas.microsoft.com/office/drawing/2014/main" id="{C31EA65B-CB88-50E1-34E7-3C40E6BF2259}"/>
                </a:ext>
              </a:extLst>
            </p:cNvPr>
            <p:cNvGrpSpPr/>
            <p:nvPr/>
          </p:nvGrpSpPr>
          <p:grpSpPr>
            <a:xfrm>
              <a:off x="6951025" y="541366"/>
              <a:ext cx="435522" cy="570326"/>
              <a:chOff x="6951025" y="541366"/>
              <a:chExt cx="435522" cy="570326"/>
            </a:xfrm>
            <a:grpFill/>
          </p:grpSpPr>
          <p:sp>
            <p:nvSpPr>
              <p:cNvPr id="72" name="Freeform: Shape 71">
                <a:extLst>
                  <a:ext uri="{FF2B5EF4-FFF2-40B4-BE49-F238E27FC236}">
                    <a16:creationId xmlns:a16="http://schemas.microsoft.com/office/drawing/2014/main" id="{51B661EB-48D9-8348-3923-57DC3915F3CC}"/>
                  </a:ext>
                </a:extLst>
              </p:cNvPr>
              <p:cNvSpPr/>
              <p:nvPr/>
            </p:nvSpPr>
            <p:spPr>
              <a:xfrm>
                <a:off x="6951025" y="754477"/>
                <a:ext cx="435522" cy="357215"/>
              </a:xfrm>
              <a:custGeom>
                <a:avLst/>
                <a:gdLst>
                  <a:gd name="connsiteX0" fmla="*/ 412800 w 435522"/>
                  <a:gd name="connsiteY0" fmla="*/ 3622 h 357215"/>
                  <a:gd name="connsiteX1" fmla="*/ 420265 w 435522"/>
                  <a:gd name="connsiteY1" fmla="*/ 3180 h 357215"/>
                  <a:gd name="connsiteX2" fmla="*/ 413926 w 435522"/>
                  <a:gd name="connsiteY2" fmla="*/ 132807 h 357215"/>
                  <a:gd name="connsiteX3" fmla="*/ 409179 w 435522"/>
                  <a:gd name="connsiteY3" fmla="*/ 133624 h 357215"/>
                  <a:gd name="connsiteX4" fmla="*/ 217454 w 435522"/>
                  <a:gd name="connsiteY4" fmla="*/ 357215 h 357215"/>
                  <a:gd name="connsiteX5" fmla="*/ 25729 w 435522"/>
                  <a:gd name="connsiteY5" fmla="*/ 132940 h 357215"/>
                  <a:gd name="connsiteX6" fmla="*/ 20761 w 435522"/>
                  <a:gd name="connsiteY6" fmla="*/ 133050 h 357215"/>
                  <a:gd name="connsiteX7" fmla="*/ 17139 w 435522"/>
                  <a:gd name="connsiteY7" fmla="*/ 0 h 35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522" h="357215">
                    <a:moveTo>
                      <a:pt x="412800" y="3622"/>
                    </a:moveTo>
                    <a:cubicBezTo>
                      <a:pt x="415296" y="3180"/>
                      <a:pt x="417769" y="2937"/>
                      <a:pt x="420265" y="3180"/>
                    </a:cubicBezTo>
                    <a:cubicBezTo>
                      <a:pt x="443783" y="5432"/>
                      <a:pt x="438902" y="124482"/>
                      <a:pt x="413926" y="132807"/>
                    </a:cubicBezTo>
                    <a:cubicBezTo>
                      <a:pt x="413706" y="132587"/>
                      <a:pt x="409422" y="133624"/>
                      <a:pt x="409179" y="133624"/>
                    </a:cubicBezTo>
                    <a:cubicBezTo>
                      <a:pt x="387692" y="250510"/>
                      <a:pt x="310379" y="357215"/>
                      <a:pt x="217454" y="357215"/>
                    </a:cubicBezTo>
                    <a:cubicBezTo>
                      <a:pt x="124529" y="357215"/>
                      <a:pt x="46774" y="250289"/>
                      <a:pt x="25729" y="132940"/>
                    </a:cubicBezTo>
                    <a:cubicBezTo>
                      <a:pt x="24824" y="133161"/>
                      <a:pt x="21666" y="132829"/>
                      <a:pt x="20761" y="133050"/>
                    </a:cubicBezTo>
                    <a:cubicBezTo>
                      <a:pt x="-6181" y="129672"/>
                      <a:pt x="-6380" y="2252"/>
                      <a:pt x="17139" y="0"/>
                    </a:cubicBezTo>
                  </a:path>
                </a:pathLst>
              </a:custGeom>
              <a:grpFill/>
              <a:ln w="19854" cap="rnd">
                <a:solidFill>
                  <a:srgbClr val="60B6E5"/>
                </a:solidFill>
                <a:prstDash val="solid"/>
                <a:round/>
              </a:ln>
            </p:spPr>
            <p:txBody>
              <a:bodyPr rtlCol="0" anchor="ctr"/>
              <a:lstStyle/>
              <a:p>
                <a:endParaRPr lang="en-US"/>
              </a:p>
            </p:txBody>
          </p:sp>
          <p:sp>
            <p:nvSpPr>
              <p:cNvPr id="73" name="Freeform: Shape 72">
                <a:extLst>
                  <a:ext uri="{FF2B5EF4-FFF2-40B4-BE49-F238E27FC236}">
                    <a16:creationId xmlns:a16="http://schemas.microsoft.com/office/drawing/2014/main" id="{9E17FF88-4E9E-0BD1-AFF5-3EA2A7632F89}"/>
                  </a:ext>
                </a:extLst>
              </p:cNvPr>
              <p:cNvSpPr/>
              <p:nvPr/>
            </p:nvSpPr>
            <p:spPr>
              <a:xfrm>
                <a:off x="6962035" y="541366"/>
                <a:ext cx="405359" cy="223863"/>
              </a:xfrm>
              <a:custGeom>
                <a:avLst/>
                <a:gdLst>
                  <a:gd name="connsiteX0" fmla="*/ 240651 w 405359"/>
                  <a:gd name="connsiteY0" fmla="*/ 3499 h 223863"/>
                  <a:gd name="connsiteX1" fmla="*/ 75823 w 405359"/>
                  <a:gd name="connsiteY1" fmla="*/ 57139 h 223863"/>
                  <a:gd name="connsiteX2" fmla="*/ 6129 w 405359"/>
                  <a:gd name="connsiteY2" fmla="*/ 213023 h 223863"/>
                  <a:gd name="connsiteX3" fmla="*/ 305708 w 405359"/>
                  <a:gd name="connsiteY3" fmla="*/ 148099 h 223863"/>
                  <a:gd name="connsiteX4" fmla="*/ 401791 w 405359"/>
                  <a:gd name="connsiteY4" fmla="*/ 216821 h 223863"/>
                  <a:gd name="connsiteX5" fmla="*/ 240673 w 405359"/>
                  <a:gd name="connsiteY5" fmla="*/ 3499 h 22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59" h="223863">
                    <a:moveTo>
                      <a:pt x="240651" y="3499"/>
                    </a:moveTo>
                    <a:cubicBezTo>
                      <a:pt x="202182" y="-1823"/>
                      <a:pt x="103515" y="-10259"/>
                      <a:pt x="75823" y="57139"/>
                    </a:cubicBezTo>
                    <a:cubicBezTo>
                      <a:pt x="3325" y="77720"/>
                      <a:pt x="-10036" y="177094"/>
                      <a:pt x="6129" y="213023"/>
                    </a:cubicBezTo>
                    <a:cubicBezTo>
                      <a:pt x="33866" y="221393"/>
                      <a:pt x="132532" y="252441"/>
                      <a:pt x="305708" y="148099"/>
                    </a:cubicBezTo>
                    <a:cubicBezTo>
                      <a:pt x="318361" y="165412"/>
                      <a:pt x="363610" y="215761"/>
                      <a:pt x="401791" y="216821"/>
                    </a:cubicBezTo>
                    <a:cubicBezTo>
                      <a:pt x="424978" y="89535"/>
                      <a:pt x="331015" y="16020"/>
                      <a:pt x="240673" y="3499"/>
                    </a:cubicBezTo>
                    <a:close/>
                  </a:path>
                </a:pathLst>
              </a:custGeom>
              <a:grpFill/>
              <a:ln w="19854" cap="rnd">
                <a:solidFill>
                  <a:srgbClr val="60B6E5"/>
                </a:solidFill>
                <a:prstDash val="solid"/>
                <a:round/>
              </a:ln>
            </p:spPr>
            <p:txBody>
              <a:bodyPr rtlCol="0" anchor="ctr"/>
              <a:lstStyle/>
              <a:p>
                <a:endParaRPr lang="en-US"/>
              </a:p>
            </p:txBody>
          </p:sp>
          <p:sp>
            <p:nvSpPr>
              <p:cNvPr id="74" name="Freeform: Shape 73">
                <a:extLst>
                  <a:ext uri="{FF2B5EF4-FFF2-40B4-BE49-F238E27FC236}">
                    <a16:creationId xmlns:a16="http://schemas.microsoft.com/office/drawing/2014/main" id="{E34706A2-EEBB-8F3C-943A-5BA9D4112F67}"/>
                  </a:ext>
                </a:extLst>
              </p:cNvPr>
              <p:cNvSpPr/>
              <p:nvPr/>
            </p:nvSpPr>
            <p:spPr>
              <a:xfrm>
                <a:off x="7023095" y="868076"/>
                <a:ext cx="291384" cy="146031"/>
              </a:xfrm>
              <a:custGeom>
                <a:avLst/>
                <a:gdLst>
                  <a:gd name="connsiteX0" fmla="*/ 2132 w 291384"/>
                  <a:gd name="connsiteY0" fmla="*/ 146032 h 146031"/>
                  <a:gd name="connsiteX1" fmla="*/ 9442 w 291384"/>
                  <a:gd name="connsiteY1" fmla="*/ 11921 h 146031"/>
                  <a:gd name="connsiteX2" fmla="*/ 281946 w 291384"/>
                  <a:gd name="connsiteY2" fmla="*/ 11921 h 146031"/>
                  <a:gd name="connsiteX3" fmla="*/ 289256 w 291384"/>
                  <a:gd name="connsiteY3" fmla="*/ 146032 h 146031"/>
                </a:gdLst>
                <a:ahLst/>
                <a:cxnLst>
                  <a:cxn ang="0">
                    <a:pos x="connsiteX0" y="connsiteY0"/>
                  </a:cxn>
                  <a:cxn ang="0">
                    <a:pos x="connsiteX1" y="connsiteY1"/>
                  </a:cxn>
                  <a:cxn ang="0">
                    <a:pos x="connsiteX2" y="connsiteY2"/>
                  </a:cxn>
                  <a:cxn ang="0">
                    <a:pos x="connsiteX3" y="connsiteY3"/>
                  </a:cxn>
                </a:cxnLst>
                <a:rect l="l" t="t" r="r" b="b"/>
                <a:pathLst>
                  <a:path w="291384" h="146031">
                    <a:moveTo>
                      <a:pt x="2132" y="146032"/>
                    </a:moveTo>
                    <a:cubicBezTo>
                      <a:pt x="-3764" y="98907"/>
                      <a:pt x="3855" y="38907"/>
                      <a:pt x="9442" y="11921"/>
                    </a:cubicBezTo>
                    <a:cubicBezTo>
                      <a:pt x="54314" y="-5524"/>
                      <a:pt x="249992" y="-2344"/>
                      <a:pt x="281946" y="11921"/>
                    </a:cubicBezTo>
                    <a:cubicBezTo>
                      <a:pt x="287511" y="38907"/>
                      <a:pt x="295152" y="98907"/>
                      <a:pt x="289256" y="146032"/>
                    </a:cubicBezTo>
                  </a:path>
                </a:pathLst>
              </a:custGeom>
              <a:grpFill/>
              <a:ln w="19854" cap="rnd">
                <a:solidFill>
                  <a:srgbClr val="60B6E5"/>
                </a:solidFill>
                <a:prstDash val="solid"/>
                <a:round/>
              </a:ln>
            </p:spPr>
            <p:txBody>
              <a:bodyPr rtlCol="0" anchor="ctr"/>
              <a:lstStyle/>
              <a:p>
                <a:endParaRPr lang="en-US"/>
              </a:p>
            </p:txBody>
          </p:sp>
          <p:sp>
            <p:nvSpPr>
              <p:cNvPr id="75" name="Freeform: Shape 74">
                <a:extLst>
                  <a:ext uri="{FF2B5EF4-FFF2-40B4-BE49-F238E27FC236}">
                    <a16:creationId xmlns:a16="http://schemas.microsoft.com/office/drawing/2014/main" id="{24553D36-E53A-24D4-8D11-4FEB5D9546D5}"/>
                  </a:ext>
                </a:extLst>
              </p:cNvPr>
              <p:cNvSpPr/>
              <p:nvPr/>
            </p:nvSpPr>
            <p:spPr>
              <a:xfrm>
                <a:off x="6968959" y="757878"/>
                <a:ext cx="63577" cy="122119"/>
              </a:xfrm>
              <a:custGeom>
                <a:avLst/>
                <a:gdLst>
                  <a:gd name="connsiteX0" fmla="*/ 0 w 63577"/>
                  <a:gd name="connsiteY0" fmla="*/ 0 h 122119"/>
                  <a:gd name="connsiteX1" fmla="*/ 63577 w 63577"/>
                  <a:gd name="connsiteY1" fmla="*/ 122119 h 122119"/>
                </a:gdLst>
                <a:ahLst/>
                <a:cxnLst>
                  <a:cxn ang="0">
                    <a:pos x="connsiteX0" y="connsiteY0"/>
                  </a:cxn>
                  <a:cxn ang="0">
                    <a:pos x="connsiteX1" y="connsiteY1"/>
                  </a:cxn>
                </a:cxnLst>
                <a:rect l="l" t="t" r="r" b="b"/>
                <a:pathLst>
                  <a:path w="63577" h="122119">
                    <a:moveTo>
                      <a:pt x="0" y="0"/>
                    </a:moveTo>
                    <a:cubicBezTo>
                      <a:pt x="4770" y="23541"/>
                      <a:pt x="28531" y="93411"/>
                      <a:pt x="63577" y="122119"/>
                    </a:cubicBezTo>
                  </a:path>
                </a:pathLst>
              </a:custGeom>
              <a:grpFill/>
              <a:ln w="19854" cap="rnd">
                <a:solidFill>
                  <a:srgbClr val="60B6E5"/>
                </a:solidFill>
                <a:prstDash val="solid"/>
                <a:round/>
              </a:ln>
            </p:spPr>
            <p:txBody>
              <a:bodyPr rtlCol="0" anchor="ctr"/>
              <a:lstStyle/>
              <a:p>
                <a:endParaRPr lang="en-US"/>
              </a:p>
            </p:txBody>
          </p:sp>
          <p:sp>
            <p:nvSpPr>
              <p:cNvPr id="76" name="Freeform: Shape 75">
                <a:extLst>
                  <a:ext uri="{FF2B5EF4-FFF2-40B4-BE49-F238E27FC236}">
                    <a16:creationId xmlns:a16="http://schemas.microsoft.com/office/drawing/2014/main" id="{29B19ECA-4E2E-BC3E-9738-D5E983C83A43}"/>
                  </a:ext>
                </a:extLst>
              </p:cNvPr>
              <p:cNvSpPr/>
              <p:nvPr/>
            </p:nvSpPr>
            <p:spPr>
              <a:xfrm>
                <a:off x="7304246" y="758099"/>
                <a:ext cx="59579" cy="121876"/>
              </a:xfrm>
              <a:custGeom>
                <a:avLst/>
                <a:gdLst>
                  <a:gd name="connsiteX0" fmla="*/ 59580 w 59579"/>
                  <a:gd name="connsiteY0" fmla="*/ 0 h 121876"/>
                  <a:gd name="connsiteX1" fmla="*/ 0 w 59579"/>
                  <a:gd name="connsiteY1" fmla="*/ 121876 h 121876"/>
                </a:gdLst>
                <a:ahLst/>
                <a:cxnLst>
                  <a:cxn ang="0">
                    <a:pos x="connsiteX0" y="connsiteY0"/>
                  </a:cxn>
                  <a:cxn ang="0">
                    <a:pos x="connsiteX1" y="connsiteY1"/>
                  </a:cxn>
                </a:cxnLst>
                <a:rect l="l" t="t" r="r" b="b"/>
                <a:pathLst>
                  <a:path w="59579" h="121876">
                    <a:moveTo>
                      <a:pt x="59580" y="0"/>
                    </a:moveTo>
                    <a:cubicBezTo>
                      <a:pt x="54810" y="23541"/>
                      <a:pt x="35024" y="93168"/>
                      <a:pt x="0" y="121876"/>
                    </a:cubicBezTo>
                  </a:path>
                </a:pathLst>
              </a:custGeom>
              <a:grpFill/>
              <a:ln w="19854" cap="rnd">
                <a:solidFill>
                  <a:srgbClr val="60B6E5"/>
                </a:solidFill>
                <a:prstDash val="solid"/>
                <a:round/>
              </a:ln>
            </p:spPr>
            <p:txBody>
              <a:bodyPr rtlCol="0" anchor="ctr"/>
              <a:lstStyle/>
              <a:p>
                <a:endParaRPr lang="en-US"/>
              </a:p>
            </p:txBody>
          </p:sp>
        </p:grpSp>
      </p:grpSp>
      <p:grpSp>
        <p:nvGrpSpPr>
          <p:cNvPr id="105" name="Graphic 7">
            <a:extLst>
              <a:ext uri="{FF2B5EF4-FFF2-40B4-BE49-F238E27FC236}">
                <a16:creationId xmlns:a16="http://schemas.microsoft.com/office/drawing/2014/main" id="{1BB62E8B-CD66-1DAB-2114-4ABBBF687C21}"/>
              </a:ext>
            </a:extLst>
          </p:cNvPr>
          <p:cNvGrpSpPr/>
          <p:nvPr/>
        </p:nvGrpSpPr>
        <p:grpSpPr>
          <a:xfrm>
            <a:off x="8433414" y="2586637"/>
            <a:ext cx="786942" cy="568697"/>
            <a:chOff x="2882475" y="2902589"/>
            <a:chExt cx="859567" cy="621181"/>
          </a:xfrm>
          <a:solidFill>
            <a:schemeClr val="bg1"/>
          </a:solidFill>
        </p:grpSpPr>
        <p:sp>
          <p:nvSpPr>
            <p:cNvPr id="106" name="Freeform: Shape 105">
              <a:extLst>
                <a:ext uri="{FF2B5EF4-FFF2-40B4-BE49-F238E27FC236}">
                  <a16:creationId xmlns:a16="http://schemas.microsoft.com/office/drawing/2014/main" id="{2C73E3AC-C0DD-BB15-75D2-3C58D96D4E49}"/>
                </a:ext>
              </a:extLst>
            </p:cNvPr>
            <p:cNvSpPr/>
            <p:nvPr/>
          </p:nvSpPr>
          <p:spPr>
            <a:xfrm>
              <a:off x="3126493" y="3181771"/>
              <a:ext cx="371532" cy="341999"/>
            </a:xfrm>
            <a:custGeom>
              <a:avLst/>
              <a:gdLst>
                <a:gd name="connsiteX0" fmla="*/ 319601 w 371532"/>
                <a:gd name="connsiteY0" fmla="*/ 0 h 341999"/>
                <a:gd name="connsiteX1" fmla="*/ 0 w 371532"/>
                <a:gd name="connsiteY1" fmla="*/ 0 h 341999"/>
                <a:gd name="connsiteX2" fmla="*/ 0 w 371532"/>
                <a:gd name="connsiteY2" fmla="*/ 62944 h 341999"/>
                <a:gd name="connsiteX3" fmla="*/ 44424 w 371532"/>
                <a:gd name="connsiteY3" fmla="*/ 62944 h 341999"/>
                <a:gd name="connsiteX4" fmla="*/ 44424 w 371532"/>
                <a:gd name="connsiteY4" fmla="*/ 342000 h 341999"/>
                <a:gd name="connsiteX5" fmla="*/ 327109 w 371532"/>
                <a:gd name="connsiteY5" fmla="*/ 342000 h 341999"/>
                <a:gd name="connsiteX6" fmla="*/ 327109 w 371532"/>
                <a:gd name="connsiteY6" fmla="*/ 62944 h 341999"/>
                <a:gd name="connsiteX7" fmla="*/ 371532 w 371532"/>
                <a:gd name="connsiteY7" fmla="*/ 62944 h 341999"/>
                <a:gd name="connsiteX8" fmla="*/ 371532 w 371532"/>
                <a:gd name="connsiteY8" fmla="*/ 0 h 341999"/>
                <a:gd name="connsiteX9" fmla="*/ 319601 w 371532"/>
                <a:gd name="connsiteY9" fmla="*/ 0 h 34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532" h="341999">
                  <a:moveTo>
                    <a:pt x="319601" y="0"/>
                  </a:moveTo>
                  <a:lnTo>
                    <a:pt x="0" y="0"/>
                  </a:lnTo>
                  <a:lnTo>
                    <a:pt x="0" y="62944"/>
                  </a:lnTo>
                  <a:lnTo>
                    <a:pt x="44424" y="62944"/>
                  </a:lnTo>
                  <a:lnTo>
                    <a:pt x="44424" y="342000"/>
                  </a:lnTo>
                  <a:lnTo>
                    <a:pt x="327109" y="342000"/>
                  </a:lnTo>
                  <a:lnTo>
                    <a:pt x="327109" y="62944"/>
                  </a:lnTo>
                  <a:lnTo>
                    <a:pt x="371532" y="62944"/>
                  </a:lnTo>
                  <a:lnTo>
                    <a:pt x="371532" y="0"/>
                  </a:lnTo>
                  <a:lnTo>
                    <a:pt x="319601" y="0"/>
                  </a:lnTo>
                  <a:close/>
                </a:path>
              </a:pathLst>
            </a:custGeom>
            <a:grpFill/>
            <a:ln w="22508" cap="rnd">
              <a:solidFill>
                <a:srgbClr val="60B6E5"/>
              </a:solidFill>
              <a:prstDash val="solid"/>
              <a:round/>
            </a:ln>
          </p:spPr>
          <p:txBody>
            <a:bodyPr rtlCol="0" anchor="ctr"/>
            <a:lstStyle/>
            <a:p>
              <a:endParaRPr lang="en-US"/>
            </a:p>
          </p:txBody>
        </p:sp>
        <p:sp>
          <p:nvSpPr>
            <p:cNvPr id="107" name="Freeform: Shape 106">
              <a:extLst>
                <a:ext uri="{FF2B5EF4-FFF2-40B4-BE49-F238E27FC236}">
                  <a16:creationId xmlns:a16="http://schemas.microsoft.com/office/drawing/2014/main" id="{ACD362C4-F2EC-7E65-4E68-43DEE4B727AF}"/>
                </a:ext>
              </a:extLst>
            </p:cNvPr>
            <p:cNvSpPr/>
            <p:nvPr/>
          </p:nvSpPr>
          <p:spPr>
            <a:xfrm>
              <a:off x="3453601" y="3018842"/>
              <a:ext cx="226748" cy="479650"/>
            </a:xfrm>
            <a:custGeom>
              <a:avLst/>
              <a:gdLst>
                <a:gd name="connsiteX0" fmla="*/ 0 w 226748"/>
                <a:gd name="connsiteY0" fmla="*/ 479651 h 479650"/>
                <a:gd name="connsiteX1" fmla="*/ 71578 w 226748"/>
                <a:gd name="connsiteY1" fmla="*/ 343627 h 479650"/>
                <a:gd name="connsiteX2" fmla="*/ 177069 w 226748"/>
                <a:gd name="connsiteY2" fmla="*/ 343627 h 479650"/>
                <a:gd name="connsiteX3" fmla="*/ 226749 w 226748"/>
                <a:gd name="connsiteY3" fmla="*/ 293947 h 479650"/>
                <a:gd name="connsiteX4" fmla="*/ 220867 w 226748"/>
                <a:gd name="connsiteY4" fmla="*/ 35164 h 479650"/>
                <a:gd name="connsiteX5" fmla="*/ 202347 w 226748"/>
                <a:gd name="connsiteY5" fmla="*/ 0 h 4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748" h="479650">
                  <a:moveTo>
                    <a:pt x="0" y="479651"/>
                  </a:moveTo>
                  <a:lnTo>
                    <a:pt x="71578" y="343627"/>
                  </a:lnTo>
                  <a:lnTo>
                    <a:pt x="177069" y="343627"/>
                  </a:lnTo>
                  <a:cubicBezTo>
                    <a:pt x="204474" y="343627"/>
                    <a:pt x="226749" y="321352"/>
                    <a:pt x="226749" y="293947"/>
                  </a:cubicBezTo>
                  <a:lnTo>
                    <a:pt x="220867" y="35164"/>
                  </a:lnTo>
                  <a:cubicBezTo>
                    <a:pt x="220867" y="20648"/>
                    <a:pt x="202347" y="0"/>
                    <a:pt x="202347" y="0"/>
                  </a:cubicBezTo>
                </a:path>
              </a:pathLst>
            </a:custGeom>
            <a:grpFill/>
            <a:ln w="22508" cap="rnd">
              <a:solidFill>
                <a:srgbClr val="60B6E5"/>
              </a:solidFill>
              <a:prstDash val="solid"/>
              <a:round/>
            </a:ln>
          </p:spPr>
          <p:txBody>
            <a:bodyPr rtlCol="0" anchor="ctr"/>
            <a:lstStyle/>
            <a:p>
              <a:endParaRPr lang="en-US"/>
            </a:p>
          </p:txBody>
        </p:sp>
        <p:sp>
          <p:nvSpPr>
            <p:cNvPr id="108" name="Freeform: Shape 107">
              <a:extLst>
                <a:ext uri="{FF2B5EF4-FFF2-40B4-BE49-F238E27FC236}">
                  <a16:creationId xmlns:a16="http://schemas.microsoft.com/office/drawing/2014/main" id="{BABE1BBF-1B29-CD3F-9829-137BB392CA4A}"/>
                </a:ext>
              </a:extLst>
            </p:cNvPr>
            <p:cNvSpPr/>
            <p:nvPr/>
          </p:nvSpPr>
          <p:spPr>
            <a:xfrm>
              <a:off x="3418048" y="3018717"/>
              <a:ext cx="179210" cy="322228"/>
            </a:xfrm>
            <a:custGeom>
              <a:avLst/>
              <a:gdLst>
                <a:gd name="connsiteX0" fmla="*/ 179211 w 179210"/>
                <a:gd name="connsiteY0" fmla="*/ 0 h 322228"/>
                <a:gd name="connsiteX1" fmla="*/ 149678 w 179210"/>
                <a:gd name="connsiteY1" fmla="*/ 30784 h 322228"/>
                <a:gd name="connsiteX2" fmla="*/ 90739 w 179210"/>
                <a:gd name="connsiteY2" fmla="*/ 89223 h 322228"/>
                <a:gd name="connsiteX3" fmla="*/ 68214 w 179210"/>
                <a:gd name="connsiteY3" fmla="*/ 97607 h 322228"/>
                <a:gd name="connsiteX4" fmla="*/ 30047 w 179210"/>
                <a:gd name="connsiteY4" fmla="*/ 101111 h 322228"/>
                <a:gd name="connsiteX5" fmla="*/ 25292 w 179210"/>
                <a:gd name="connsiteY5" fmla="*/ 163054 h 322228"/>
                <a:gd name="connsiteX6" fmla="*/ 79977 w 179210"/>
                <a:gd name="connsiteY6" fmla="*/ 163054 h 322228"/>
                <a:gd name="connsiteX7" fmla="*/ 100499 w 179210"/>
                <a:gd name="connsiteY7" fmla="*/ 158424 h 322228"/>
                <a:gd name="connsiteX8" fmla="*/ 153307 w 179210"/>
                <a:gd name="connsiteY8" fmla="*/ 123385 h 322228"/>
                <a:gd name="connsiteX9" fmla="*/ 153307 w 179210"/>
                <a:gd name="connsiteY9" fmla="*/ 265166 h 322228"/>
                <a:gd name="connsiteX10" fmla="*/ 92365 w 179210"/>
                <a:gd name="connsiteY10" fmla="*/ 265166 h 322228"/>
                <a:gd name="connsiteX11" fmla="*/ 54073 w 179210"/>
                <a:gd name="connsiteY11" fmla="*/ 287941 h 322228"/>
                <a:gd name="connsiteX12" fmla="*/ 35553 w 179210"/>
                <a:gd name="connsiteY12"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210" h="322228">
                  <a:moveTo>
                    <a:pt x="179211" y="0"/>
                  </a:moveTo>
                  <a:cubicBezTo>
                    <a:pt x="179211" y="0"/>
                    <a:pt x="156060" y="24277"/>
                    <a:pt x="149678" y="30784"/>
                  </a:cubicBezTo>
                  <a:lnTo>
                    <a:pt x="90739" y="89223"/>
                  </a:lnTo>
                  <a:cubicBezTo>
                    <a:pt x="83356" y="95355"/>
                    <a:pt x="77724" y="97357"/>
                    <a:pt x="68214" y="97607"/>
                  </a:cubicBezTo>
                  <a:lnTo>
                    <a:pt x="30047" y="101111"/>
                  </a:lnTo>
                  <a:cubicBezTo>
                    <a:pt x="-7619" y="102237"/>
                    <a:pt x="-10623" y="163054"/>
                    <a:pt x="25292" y="163054"/>
                  </a:cubicBezTo>
                  <a:lnTo>
                    <a:pt x="79977" y="163054"/>
                  </a:lnTo>
                  <a:cubicBezTo>
                    <a:pt x="90238" y="163054"/>
                    <a:pt x="92741" y="165056"/>
                    <a:pt x="100499" y="158424"/>
                  </a:cubicBezTo>
                  <a:lnTo>
                    <a:pt x="153307" y="123385"/>
                  </a:lnTo>
                  <a:lnTo>
                    <a:pt x="153307" y="265166"/>
                  </a:lnTo>
                  <a:lnTo>
                    <a:pt x="92365" y="265166"/>
                  </a:lnTo>
                  <a:cubicBezTo>
                    <a:pt x="76348" y="265166"/>
                    <a:pt x="61707" y="273926"/>
                    <a:pt x="54073" y="287941"/>
                  </a:cubicBezTo>
                  <a:lnTo>
                    <a:pt x="35553" y="322228"/>
                  </a:lnTo>
                </a:path>
              </a:pathLst>
            </a:custGeom>
            <a:grpFill/>
            <a:ln w="22508" cap="rnd">
              <a:solidFill>
                <a:srgbClr val="60B6E5"/>
              </a:solidFill>
              <a:prstDash val="solid"/>
              <a:round/>
            </a:ln>
          </p:spPr>
          <p:txBody>
            <a:bodyPr rtlCol="0" anchor="ctr"/>
            <a:lstStyle/>
            <a:p>
              <a:endParaRPr lang="en-US"/>
            </a:p>
          </p:txBody>
        </p:sp>
        <p:sp>
          <p:nvSpPr>
            <p:cNvPr id="109" name="Freeform: Shape 108">
              <a:extLst>
                <a:ext uri="{FF2B5EF4-FFF2-40B4-BE49-F238E27FC236}">
                  <a16:creationId xmlns:a16="http://schemas.microsoft.com/office/drawing/2014/main" id="{ACB5F7F1-233C-C4CC-8254-B0B9CD393866}"/>
                </a:ext>
              </a:extLst>
            </p:cNvPr>
            <p:cNvSpPr/>
            <p:nvPr/>
          </p:nvSpPr>
          <p:spPr>
            <a:xfrm>
              <a:off x="3553461" y="3112194"/>
              <a:ext cx="188581" cy="250274"/>
            </a:xfrm>
            <a:custGeom>
              <a:avLst/>
              <a:gdLst>
                <a:gd name="connsiteX0" fmla="*/ 0 w 188581"/>
                <a:gd name="connsiteY0" fmla="*/ 250274 h 250274"/>
                <a:gd name="connsiteX1" fmla="*/ 164305 w 188581"/>
                <a:gd name="connsiteY1" fmla="*/ 250274 h 250274"/>
                <a:gd name="connsiteX2" fmla="*/ 188582 w 188581"/>
                <a:gd name="connsiteY2" fmla="*/ 0 h 250274"/>
              </a:gdLst>
              <a:ahLst/>
              <a:cxnLst>
                <a:cxn ang="0">
                  <a:pos x="connsiteX0" y="connsiteY0"/>
                </a:cxn>
                <a:cxn ang="0">
                  <a:pos x="connsiteX1" y="connsiteY1"/>
                </a:cxn>
                <a:cxn ang="0">
                  <a:pos x="connsiteX2" y="connsiteY2"/>
                </a:cxn>
              </a:cxnLst>
              <a:rect l="l" t="t" r="r" b="b"/>
              <a:pathLst>
                <a:path w="188581" h="250274">
                  <a:moveTo>
                    <a:pt x="0" y="250274"/>
                  </a:moveTo>
                  <a:lnTo>
                    <a:pt x="164305" y="250274"/>
                  </a:lnTo>
                  <a:lnTo>
                    <a:pt x="188582" y="0"/>
                  </a:lnTo>
                </a:path>
              </a:pathLst>
            </a:custGeom>
            <a:grpFill/>
            <a:ln w="22508" cap="rnd">
              <a:solidFill>
                <a:srgbClr val="60B6E5"/>
              </a:solidFill>
              <a:prstDash val="solid"/>
              <a:round/>
            </a:ln>
          </p:spPr>
          <p:txBody>
            <a:bodyPr rtlCol="0" anchor="ctr"/>
            <a:lstStyle/>
            <a:p>
              <a:endParaRPr lang="en-US"/>
            </a:p>
          </p:txBody>
        </p:sp>
        <p:sp>
          <p:nvSpPr>
            <p:cNvPr id="110" name="Freeform: Shape 109">
              <a:extLst>
                <a:ext uri="{FF2B5EF4-FFF2-40B4-BE49-F238E27FC236}">
                  <a16:creationId xmlns:a16="http://schemas.microsoft.com/office/drawing/2014/main" id="{28A78DED-302C-8401-FEE1-DDC87B32E374}"/>
                </a:ext>
              </a:extLst>
            </p:cNvPr>
            <p:cNvSpPr/>
            <p:nvPr/>
          </p:nvSpPr>
          <p:spPr>
            <a:xfrm>
              <a:off x="3547579" y="3366473"/>
              <a:ext cx="92601" cy="157297"/>
            </a:xfrm>
            <a:custGeom>
              <a:avLst/>
              <a:gdLst>
                <a:gd name="connsiteX0" fmla="*/ 92601 w 92601"/>
                <a:gd name="connsiteY0" fmla="*/ 0 h 157297"/>
                <a:gd name="connsiteX1" fmla="*/ 92601 w 92601"/>
                <a:gd name="connsiteY1" fmla="*/ 138777 h 157297"/>
                <a:gd name="connsiteX2" fmla="*/ 0 w 92601"/>
                <a:gd name="connsiteY2" fmla="*/ 157297 h 157297"/>
              </a:gdLst>
              <a:ahLst/>
              <a:cxnLst>
                <a:cxn ang="0">
                  <a:pos x="connsiteX0" y="connsiteY0"/>
                </a:cxn>
                <a:cxn ang="0">
                  <a:pos x="connsiteX1" y="connsiteY1"/>
                </a:cxn>
                <a:cxn ang="0">
                  <a:pos x="connsiteX2" y="connsiteY2"/>
                </a:cxn>
              </a:cxnLst>
              <a:rect l="l" t="t" r="r" b="b"/>
              <a:pathLst>
                <a:path w="92601" h="157297">
                  <a:moveTo>
                    <a:pt x="92601" y="0"/>
                  </a:moveTo>
                  <a:lnTo>
                    <a:pt x="92601" y="138777"/>
                  </a:lnTo>
                  <a:lnTo>
                    <a:pt x="0" y="157297"/>
                  </a:lnTo>
                </a:path>
              </a:pathLst>
            </a:custGeom>
            <a:grpFill/>
            <a:ln w="22508" cap="rnd">
              <a:solidFill>
                <a:srgbClr val="60B6E5"/>
              </a:solidFill>
              <a:prstDash val="solid"/>
              <a:round/>
            </a:ln>
          </p:spPr>
          <p:txBody>
            <a:bodyPr rtlCol="0" anchor="ctr"/>
            <a:lstStyle/>
            <a:p>
              <a:endParaRPr lang="en-US"/>
            </a:p>
          </p:txBody>
        </p:sp>
        <p:sp>
          <p:nvSpPr>
            <p:cNvPr id="111" name="Freeform: Shape 110">
              <a:extLst>
                <a:ext uri="{FF2B5EF4-FFF2-40B4-BE49-F238E27FC236}">
                  <a16:creationId xmlns:a16="http://schemas.microsoft.com/office/drawing/2014/main" id="{51EFDA2C-0F3D-F476-8A98-9BB07E46D0ED}"/>
                </a:ext>
              </a:extLst>
            </p:cNvPr>
            <p:cNvSpPr/>
            <p:nvPr/>
          </p:nvSpPr>
          <p:spPr>
            <a:xfrm>
              <a:off x="3640181" y="3505250"/>
              <a:ext cx="92726" cy="18520"/>
            </a:xfrm>
            <a:custGeom>
              <a:avLst/>
              <a:gdLst>
                <a:gd name="connsiteX0" fmla="*/ 92727 w 92726"/>
                <a:gd name="connsiteY0" fmla="*/ 18520 h 18520"/>
                <a:gd name="connsiteX1" fmla="*/ 0 w 92726"/>
                <a:gd name="connsiteY1" fmla="*/ 0 h 18520"/>
                <a:gd name="connsiteX2" fmla="*/ 0 w 92726"/>
                <a:gd name="connsiteY2" fmla="*/ 18520 h 18520"/>
              </a:gdLst>
              <a:ahLst/>
              <a:cxnLst>
                <a:cxn ang="0">
                  <a:pos x="connsiteX0" y="connsiteY0"/>
                </a:cxn>
                <a:cxn ang="0">
                  <a:pos x="connsiteX1" y="connsiteY1"/>
                </a:cxn>
                <a:cxn ang="0">
                  <a:pos x="connsiteX2" y="connsiteY2"/>
                </a:cxn>
              </a:cxnLst>
              <a:rect l="l" t="t" r="r" b="b"/>
              <a:pathLst>
                <a:path w="92726" h="18520">
                  <a:moveTo>
                    <a:pt x="92727" y="18520"/>
                  </a:moveTo>
                  <a:lnTo>
                    <a:pt x="0" y="0"/>
                  </a:lnTo>
                  <a:lnTo>
                    <a:pt x="0" y="18520"/>
                  </a:lnTo>
                </a:path>
              </a:pathLst>
            </a:custGeom>
            <a:grpFill/>
            <a:ln w="22508" cap="rnd">
              <a:solidFill>
                <a:srgbClr val="60B6E5"/>
              </a:solidFill>
              <a:prstDash val="solid"/>
              <a:round/>
            </a:ln>
          </p:spPr>
          <p:txBody>
            <a:bodyPr rtlCol="0" anchor="ctr"/>
            <a:lstStyle/>
            <a:p>
              <a:endParaRPr lang="en-US"/>
            </a:p>
          </p:txBody>
        </p:sp>
        <p:sp>
          <p:nvSpPr>
            <p:cNvPr id="112" name="Freeform: Shape 111">
              <a:extLst>
                <a:ext uri="{FF2B5EF4-FFF2-40B4-BE49-F238E27FC236}">
                  <a16:creationId xmlns:a16="http://schemas.microsoft.com/office/drawing/2014/main" id="{45BC0936-FD83-C1E5-C3CB-3FE41E42C091}"/>
                </a:ext>
              </a:extLst>
            </p:cNvPr>
            <p:cNvSpPr/>
            <p:nvPr/>
          </p:nvSpPr>
          <p:spPr>
            <a:xfrm>
              <a:off x="2944168" y="3018842"/>
              <a:ext cx="226748" cy="479650"/>
            </a:xfrm>
            <a:custGeom>
              <a:avLst/>
              <a:gdLst>
                <a:gd name="connsiteX0" fmla="*/ 226749 w 226748"/>
                <a:gd name="connsiteY0" fmla="*/ 479651 h 479650"/>
                <a:gd name="connsiteX1" fmla="*/ 155170 w 226748"/>
                <a:gd name="connsiteY1" fmla="*/ 343627 h 479650"/>
                <a:gd name="connsiteX2" fmla="*/ 49679 w 226748"/>
                <a:gd name="connsiteY2" fmla="*/ 343627 h 479650"/>
                <a:gd name="connsiteX3" fmla="*/ 0 w 226748"/>
                <a:gd name="connsiteY3" fmla="*/ 293947 h 479650"/>
                <a:gd name="connsiteX4" fmla="*/ 5881 w 226748"/>
                <a:gd name="connsiteY4" fmla="*/ 35164 h 479650"/>
                <a:gd name="connsiteX5" fmla="*/ 24402 w 226748"/>
                <a:gd name="connsiteY5" fmla="*/ 0 h 4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748" h="479650">
                  <a:moveTo>
                    <a:pt x="226749" y="479651"/>
                  </a:moveTo>
                  <a:lnTo>
                    <a:pt x="155170" y="343627"/>
                  </a:lnTo>
                  <a:lnTo>
                    <a:pt x="49679" y="343627"/>
                  </a:lnTo>
                  <a:cubicBezTo>
                    <a:pt x="22274" y="343627"/>
                    <a:pt x="0" y="321352"/>
                    <a:pt x="0" y="293947"/>
                  </a:cubicBezTo>
                  <a:lnTo>
                    <a:pt x="5881" y="35164"/>
                  </a:lnTo>
                  <a:cubicBezTo>
                    <a:pt x="5881" y="20648"/>
                    <a:pt x="24402" y="0"/>
                    <a:pt x="24402" y="0"/>
                  </a:cubicBezTo>
                </a:path>
              </a:pathLst>
            </a:custGeom>
            <a:grpFill/>
            <a:ln w="22508" cap="rnd">
              <a:solidFill>
                <a:srgbClr val="60B6E5"/>
              </a:solidFill>
              <a:prstDash val="solid"/>
              <a:round/>
            </a:ln>
          </p:spPr>
          <p:txBody>
            <a:bodyPr rtlCol="0" anchor="ctr"/>
            <a:lstStyle/>
            <a:p>
              <a:endParaRPr lang="en-US"/>
            </a:p>
          </p:txBody>
        </p:sp>
        <p:sp>
          <p:nvSpPr>
            <p:cNvPr id="113" name="Freeform: Shape 112">
              <a:extLst>
                <a:ext uri="{FF2B5EF4-FFF2-40B4-BE49-F238E27FC236}">
                  <a16:creationId xmlns:a16="http://schemas.microsoft.com/office/drawing/2014/main" id="{666CF62D-B344-C06D-C627-D8475A075F9C}"/>
                </a:ext>
              </a:extLst>
            </p:cNvPr>
            <p:cNvSpPr/>
            <p:nvPr/>
          </p:nvSpPr>
          <p:spPr>
            <a:xfrm>
              <a:off x="3027259" y="3018717"/>
              <a:ext cx="179477" cy="322228"/>
            </a:xfrm>
            <a:custGeom>
              <a:avLst/>
              <a:gdLst>
                <a:gd name="connsiteX0" fmla="*/ 0 w 179477"/>
                <a:gd name="connsiteY0" fmla="*/ 0 h 322228"/>
                <a:gd name="connsiteX1" fmla="*/ 29532 w 179477"/>
                <a:gd name="connsiteY1" fmla="*/ 30784 h 322228"/>
                <a:gd name="connsiteX2" fmla="*/ 88472 w 179477"/>
                <a:gd name="connsiteY2" fmla="*/ 89223 h 322228"/>
                <a:gd name="connsiteX3" fmla="*/ 110997 w 179477"/>
                <a:gd name="connsiteY3" fmla="*/ 97607 h 322228"/>
                <a:gd name="connsiteX4" fmla="*/ 149164 w 179477"/>
                <a:gd name="connsiteY4" fmla="*/ 101111 h 322228"/>
                <a:gd name="connsiteX5" fmla="*/ 153919 w 179477"/>
                <a:gd name="connsiteY5" fmla="*/ 163054 h 322228"/>
                <a:gd name="connsiteX6" fmla="*/ 99234 w 179477"/>
                <a:gd name="connsiteY6" fmla="*/ 163054 h 322228"/>
                <a:gd name="connsiteX7" fmla="*/ 78711 w 179477"/>
                <a:gd name="connsiteY7" fmla="*/ 158424 h 322228"/>
                <a:gd name="connsiteX8" fmla="*/ 25903 w 179477"/>
                <a:gd name="connsiteY8" fmla="*/ 123385 h 322228"/>
                <a:gd name="connsiteX9" fmla="*/ 25903 w 179477"/>
                <a:gd name="connsiteY9" fmla="*/ 265166 h 322228"/>
                <a:gd name="connsiteX10" fmla="*/ 86845 w 179477"/>
                <a:gd name="connsiteY10" fmla="*/ 265166 h 322228"/>
                <a:gd name="connsiteX11" fmla="*/ 125137 w 179477"/>
                <a:gd name="connsiteY11" fmla="*/ 287941 h 322228"/>
                <a:gd name="connsiteX12" fmla="*/ 143657 w 179477"/>
                <a:gd name="connsiteY12"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477" h="322228">
                  <a:moveTo>
                    <a:pt x="0" y="0"/>
                  </a:moveTo>
                  <a:cubicBezTo>
                    <a:pt x="0" y="0"/>
                    <a:pt x="23150" y="24277"/>
                    <a:pt x="29532" y="30784"/>
                  </a:cubicBezTo>
                  <a:lnTo>
                    <a:pt x="88472" y="89223"/>
                  </a:lnTo>
                  <a:cubicBezTo>
                    <a:pt x="95855" y="95355"/>
                    <a:pt x="101486" y="97357"/>
                    <a:pt x="110997" y="97607"/>
                  </a:cubicBezTo>
                  <a:lnTo>
                    <a:pt x="149164" y="101111"/>
                  </a:lnTo>
                  <a:cubicBezTo>
                    <a:pt x="187581" y="101862"/>
                    <a:pt x="189833" y="163054"/>
                    <a:pt x="153919" y="163054"/>
                  </a:cubicBezTo>
                  <a:lnTo>
                    <a:pt x="99234" y="163054"/>
                  </a:lnTo>
                  <a:cubicBezTo>
                    <a:pt x="88973" y="163054"/>
                    <a:pt x="86470" y="165056"/>
                    <a:pt x="78711" y="158424"/>
                  </a:cubicBezTo>
                  <a:lnTo>
                    <a:pt x="25903" y="123385"/>
                  </a:lnTo>
                  <a:lnTo>
                    <a:pt x="25903" y="265166"/>
                  </a:lnTo>
                  <a:lnTo>
                    <a:pt x="86845" y="265166"/>
                  </a:lnTo>
                  <a:cubicBezTo>
                    <a:pt x="102863" y="265166"/>
                    <a:pt x="117504" y="273926"/>
                    <a:pt x="125137" y="287941"/>
                  </a:cubicBezTo>
                  <a:lnTo>
                    <a:pt x="143657" y="322228"/>
                  </a:lnTo>
                </a:path>
              </a:pathLst>
            </a:custGeom>
            <a:grpFill/>
            <a:ln w="22508" cap="rnd">
              <a:solidFill>
                <a:srgbClr val="60B6E5"/>
              </a:solidFill>
              <a:prstDash val="solid"/>
              <a:round/>
            </a:ln>
          </p:spPr>
          <p:txBody>
            <a:bodyPr rtlCol="0" anchor="ctr"/>
            <a:lstStyle/>
            <a:p>
              <a:endParaRPr lang="en-US"/>
            </a:p>
          </p:txBody>
        </p:sp>
        <p:sp>
          <p:nvSpPr>
            <p:cNvPr id="114" name="Freeform: Shape 113">
              <a:extLst>
                <a:ext uri="{FF2B5EF4-FFF2-40B4-BE49-F238E27FC236}">
                  <a16:creationId xmlns:a16="http://schemas.microsoft.com/office/drawing/2014/main" id="{EC704DE6-220A-C7D2-5D90-185B589794A2}"/>
                </a:ext>
              </a:extLst>
            </p:cNvPr>
            <p:cNvSpPr/>
            <p:nvPr/>
          </p:nvSpPr>
          <p:spPr>
            <a:xfrm>
              <a:off x="2882475" y="3112194"/>
              <a:ext cx="188581" cy="250274"/>
            </a:xfrm>
            <a:custGeom>
              <a:avLst/>
              <a:gdLst>
                <a:gd name="connsiteX0" fmla="*/ 188582 w 188581"/>
                <a:gd name="connsiteY0" fmla="*/ 250274 h 250274"/>
                <a:gd name="connsiteX1" fmla="*/ 24152 w 188581"/>
                <a:gd name="connsiteY1" fmla="*/ 250274 h 250274"/>
                <a:gd name="connsiteX2" fmla="*/ 0 w 188581"/>
                <a:gd name="connsiteY2" fmla="*/ 0 h 250274"/>
              </a:gdLst>
              <a:ahLst/>
              <a:cxnLst>
                <a:cxn ang="0">
                  <a:pos x="connsiteX0" y="connsiteY0"/>
                </a:cxn>
                <a:cxn ang="0">
                  <a:pos x="connsiteX1" y="connsiteY1"/>
                </a:cxn>
                <a:cxn ang="0">
                  <a:pos x="connsiteX2" y="connsiteY2"/>
                </a:cxn>
              </a:cxnLst>
              <a:rect l="l" t="t" r="r" b="b"/>
              <a:pathLst>
                <a:path w="188581" h="250274">
                  <a:moveTo>
                    <a:pt x="188582" y="250274"/>
                  </a:moveTo>
                  <a:lnTo>
                    <a:pt x="24152" y="250274"/>
                  </a:lnTo>
                  <a:lnTo>
                    <a:pt x="0" y="0"/>
                  </a:lnTo>
                </a:path>
              </a:pathLst>
            </a:custGeom>
            <a:grpFill/>
            <a:ln w="22508" cap="rnd">
              <a:solidFill>
                <a:srgbClr val="60B6E5"/>
              </a:solidFill>
              <a:prstDash val="solid"/>
              <a:round/>
            </a:ln>
          </p:spPr>
          <p:txBody>
            <a:bodyPr rtlCol="0" anchor="ctr"/>
            <a:lstStyle/>
            <a:p>
              <a:endParaRPr lang="en-US"/>
            </a:p>
          </p:txBody>
        </p:sp>
        <p:sp>
          <p:nvSpPr>
            <p:cNvPr id="115" name="Freeform: Shape 114">
              <a:extLst>
                <a:ext uri="{FF2B5EF4-FFF2-40B4-BE49-F238E27FC236}">
                  <a16:creationId xmlns:a16="http://schemas.microsoft.com/office/drawing/2014/main" id="{BF0673DA-83E6-81F9-CBA5-E3AB2593F4AD}"/>
                </a:ext>
              </a:extLst>
            </p:cNvPr>
            <p:cNvSpPr/>
            <p:nvPr/>
          </p:nvSpPr>
          <p:spPr>
            <a:xfrm>
              <a:off x="2984337" y="3366473"/>
              <a:ext cx="92601" cy="157297"/>
            </a:xfrm>
            <a:custGeom>
              <a:avLst/>
              <a:gdLst>
                <a:gd name="connsiteX0" fmla="*/ 0 w 92601"/>
                <a:gd name="connsiteY0" fmla="*/ 0 h 157297"/>
                <a:gd name="connsiteX1" fmla="*/ 0 w 92601"/>
                <a:gd name="connsiteY1" fmla="*/ 138777 h 157297"/>
                <a:gd name="connsiteX2" fmla="*/ 92602 w 92601"/>
                <a:gd name="connsiteY2" fmla="*/ 157297 h 157297"/>
              </a:gdLst>
              <a:ahLst/>
              <a:cxnLst>
                <a:cxn ang="0">
                  <a:pos x="connsiteX0" y="connsiteY0"/>
                </a:cxn>
                <a:cxn ang="0">
                  <a:pos x="connsiteX1" y="connsiteY1"/>
                </a:cxn>
                <a:cxn ang="0">
                  <a:pos x="connsiteX2" y="connsiteY2"/>
                </a:cxn>
              </a:cxnLst>
              <a:rect l="l" t="t" r="r" b="b"/>
              <a:pathLst>
                <a:path w="92601" h="157297">
                  <a:moveTo>
                    <a:pt x="0" y="0"/>
                  </a:moveTo>
                  <a:lnTo>
                    <a:pt x="0" y="138777"/>
                  </a:lnTo>
                  <a:lnTo>
                    <a:pt x="92602" y="157297"/>
                  </a:lnTo>
                </a:path>
              </a:pathLst>
            </a:custGeom>
            <a:grpFill/>
            <a:ln w="22508" cap="rnd">
              <a:solidFill>
                <a:srgbClr val="60B6E5"/>
              </a:solidFill>
              <a:prstDash val="solid"/>
              <a:round/>
            </a:ln>
          </p:spPr>
          <p:txBody>
            <a:bodyPr rtlCol="0" anchor="ctr"/>
            <a:lstStyle/>
            <a:p>
              <a:endParaRPr lang="en-US"/>
            </a:p>
          </p:txBody>
        </p:sp>
        <p:sp>
          <p:nvSpPr>
            <p:cNvPr id="116" name="Freeform: Shape 115">
              <a:extLst>
                <a:ext uri="{FF2B5EF4-FFF2-40B4-BE49-F238E27FC236}">
                  <a16:creationId xmlns:a16="http://schemas.microsoft.com/office/drawing/2014/main" id="{AE2589D8-FC71-AC0D-8DCD-C171B51E3C40}"/>
                </a:ext>
              </a:extLst>
            </p:cNvPr>
            <p:cNvSpPr/>
            <p:nvPr/>
          </p:nvSpPr>
          <p:spPr>
            <a:xfrm>
              <a:off x="2891610" y="3505250"/>
              <a:ext cx="92726" cy="18520"/>
            </a:xfrm>
            <a:custGeom>
              <a:avLst/>
              <a:gdLst>
                <a:gd name="connsiteX0" fmla="*/ 0 w 92726"/>
                <a:gd name="connsiteY0" fmla="*/ 18520 h 18520"/>
                <a:gd name="connsiteX1" fmla="*/ 92727 w 92726"/>
                <a:gd name="connsiteY1" fmla="*/ 0 h 18520"/>
                <a:gd name="connsiteX2" fmla="*/ 92727 w 92726"/>
                <a:gd name="connsiteY2" fmla="*/ 18520 h 18520"/>
              </a:gdLst>
              <a:ahLst/>
              <a:cxnLst>
                <a:cxn ang="0">
                  <a:pos x="connsiteX0" y="connsiteY0"/>
                </a:cxn>
                <a:cxn ang="0">
                  <a:pos x="connsiteX1" y="connsiteY1"/>
                </a:cxn>
                <a:cxn ang="0">
                  <a:pos x="connsiteX2" y="connsiteY2"/>
                </a:cxn>
              </a:cxnLst>
              <a:rect l="l" t="t" r="r" b="b"/>
              <a:pathLst>
                <a:path w="92726" h="18520">
                  <a:moveTo>
                    <a:pt x="0" y="18520"/>
                  </a:moveTo>
                  <a:lnTo>
                    <a:pt x="92727" y="0"/>
                  </a:lnTo>
                  <a:lnTo>
                    <a:pt x="92727" y="18520"/>
                  </a:lnTo>
                </a:path>
              </a:pathLst>
            </a:custGeom>
            <a:grpFill/>
            <a:ln w="22508" cap="rnd">
              <a:solidFill>
                <a:srgbClr val="60B6E5"/>
              </a:solidFill>
              <a:prstDash val="solid"/>
              <a:round/>
            </a:ln>
          </p:spPr>
          <p:txBody>
            <a:bodyPr rtlCol="0" anchor="ctr"/>
            <a:lstStyle/>
            <a:p>
              <a:endParaRPr lang="en-US"/>
            </a:p>
          </p:txBody>
        </p:sp>
        <p:sp>
          <p:nvSpPr>
            <p:cNvPr id="117" name="Freeform: Shape 116">
              <a:extLst>
                <a:ext uri="{FF2B5EF4-FFF2-40B4-BE49-F238E27FC236}">
                  <a16:creationId xmlns:a16="http://schemas.microsoft.com/office/drawing/2014/main" id="{5B3531E6-BF86-2A67-404B-5B2F1C3800EB}"/>
                </a:ext>
              </a:extLst>
            </p:cNvPr>
            <p:cNvSpPr/>
            <p:nvPr/>
          </p:nvSpPr>
          <p:spPr>
            <a:xfrm>
              <a:off x="3253382" y="2915979"/>
              <a:ext cx="117629" cy="117628"/>
            </a:xfrm>
            <a:custGeom>
              <a:avLst/>
              <a:gdLst>
                <a:gd name="connsiteX0" fmla="*/ 58814 w 117629"/>
                <a:gd name="connsiteY0" fmla="*/ 117629 h 117628"/>
                <a:gd name="connsiteX1" fmla="*/ 0 w 117629"/>
                <a:gd name="connsiteY1" fmla="*/ 58814 h 117628"/>
                <a:gd name="connsiteX2" fmla="*/ 58814 w 117629"/>
                <a:gd name="connsiteY2" fmla="*/ 0 h 117628"/>
                <a:gd name="connsiteX3" fmla="*/ 117629 w 117629"/>
                <a:gd name="connsiteY3" fmla="*/ 58814 h 117628"/>
                <a:gd name="connsiteX4" fmla="*/ 58814 w 117629"/>
                <a:gd name="connsiteY4" fmla="*/ 117629 h 117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29" h="117628">
                  <a:moveTo>
                    <a:pt x="58814" y="117629"/>
                  </a:moveTo>
                  <a:cubicBezTo>
                    <a:pt x="26404" y="117629"/>
                    <a:pt x="0" y="91225"/>
                    <a:pt x="0" y="58814"/>
                  </a:cubicBezTo>
                  <a:cubicBezTo>
                    <a:pt x="0" y="26404"/>
                    <a:pt x="26404" y="0"/>
                    <a:pt x="58814" y="0"/>
                  </a:cubicBezTo>
                  <a:cubicBezTo>
                    <a:pt x="91225" y="0"/>
                    <a:pt x="117629" y="26404"/>
                    <a:pt x="117629" y="58814"/>
                  </a:cubicBezTo>
                  <a:cubicBezTo>
                    <a:pt x="117629" y="91225"/>
                    <a:pt x="91225" y="117629"/>
                    <a:pt x="58814" y="117629"/>
                  </a:cubicBezTo>
                  <a:close/>
                </a:path>
              </a:pathLst>
            </a:custGeom>
            <a:grpFill/>
            <a:ln w="22508" cap="rnd">
              <a:solidFill>
                <a:srgbClr val="60B6E5"/>
              </a:solidFill>
              <a:prstDash val="solid"/>
              <a:round/>
            </a:ln>
          </p:spPr>
          <p:txBody>
            <a:bodyPr rtlCol="0" anchor="ctr"/>
            <a:lstStyle/>
            <a:p>
              <a:endParaRPr lang="en-US"/>
            </a:p>
          </p:txBody>
        </p:sp>
        <p:sp>
          <p:nvSpPr>
            <p:cNvPr id="118" name="Freeform: Shape 117">
              <a:extLst>
                <a:ext uri="{FF2B5EF4-FFF2-40B4-BE49-F238E27FC236}">
                  <a16:creationId xmlns:a16="http://schemas.microsoft.com/office/drawing/2014/main" id="{A2FE7AD9-B608-96FD-1B1F-A0F1E1D9A041}"/>
                </a:ext>
              </a:extLst>
            </p:cNvPr>
            <p:cNvSpPr/>
            <p:nvPr/>
          </p:nvSpPr>
          <p:spPr>
            <a:xfrm>
              <a:off x="3344607" y="3027977"/>
              <a:ext cx="108994" cy="91350"/>
            </a:xfrm>
            <a:custGeom>
              <a:avLst/>
              <a:gdLst>
                <a:gd name="connsiteX0" fmla="*/ 0 w 108994"/>
                <a:gd name="connsiteY0" fmla="*/ 0 h 91350"/>
                <a:gd name="connsiteX1" fmla="*/ 57938 w 108994"/>
                <a:gd name="connsiteY1" fmla="*/ 13014 h 91350"/>
                <a:gd name="connsiteX2" fmla="*/ 108994 w 108994"/>
                <a:gd name="connsiteY2" fmla="*/ 91350 h 91350"/>
              </a:gdLst>
              <a:ahLst/>
              <a:cxnLst>
                <a:cxn ang="0">
                  <a:pos x="connsiteX0" y="connsiteY0"/>
                </a:cxn>
                <a:cxn ang="0">
                  <a:pos x="connsiteX1" y="connsiteY1"/>
                </a:cxn>
                <a:cxn ang="0">
                  <a:pos x="connsiteX2" y="connsiteY2"/>
                </a:cxn>
              </a:cxnLst>
              <a:rect l="l" t="t" r="r" b="b"/>
              <a:pathLst>
                <a:path w="108994" h="91350">
                  <a:moveTo>
                    <a:pt x="0" y="0"/>
                  </a:moveTo>
                  <a:lnTo>
                    <a:pt x="57938" y="13014"/>
                  </a:lnTo>
                  <a:cubicBezTo>
                    <a:pt x="84718" y="18771"/>
                    <a:pt x="104865" y="45675"/>
                    <a:pt x="108994" y="91350"/>
                  </a:cubicBezTo>
                </a:path>
              </a:pathLst>
            </a:custGeom>
            <a:grpFill/>
            <a:ln w="22508" cap="rnd">
              <a:solidFill>
                <a:srgbClr val="60B6E5"/>
              </a:solidFill>
              <a:prstDash val="solid"/>
              <a:round/>
            </a:ln>
          </p:spPr>
          <p:txBody>
            <a:bodyPr rtlCol="0" anchor="ctr"/>
            <a:lstStyle/>
            <a:p>
              <a:endParaRPr lang="en-US"/>
            </a:p>
          </p:txBody>
        </p:sp>
        <p:sp>
          <p:nvSpPr>
            <p:cNvPr id="119" name="Freeform: Shape 118">
              <a:extLst>
                <a:ext uri="{FF2B5EF4-FFF2-40B4-BE49-F238E27FC236}">
                  <a16:creationId xmlns:a16="http://schemas.microsoft.com/office/drawing/2014/main" id="{55B0D439-D101-DD23-DE1F-442B7C6C7FCA}"/>
                </a:ext>
              </a:extLst>
            </p:cNvPr>
            <p:cNvSpPr/>
            <p:nvPr/>
          </p:nvSpPr>
          <p:spPr>
            <a:xfrm>
              <a:off x="3170916" y="3027977"/>
              <a:ext cx="108994" cy="91350"/>
            </a:xfrm>
            <a:custGeom>
              <a:avLst/>
              <a:gdLst>
                <a:gd name="connsiteX0" fmla="*/ 108995 w 108994"/>
                <a:gd name="connsiteY0" fmla="*/ 0 h 91350"/>
                <a:gd name="connsiteX1" fmla="*/ 51056 w 108994"/>
                <a:gd name="connsiteY1" fmla="*/ 13014 h 91350"/>
                <a:gd name="connsiteX2" fmla="*/ 0 w 108994"/>
                <a:gd name="connsiteY2" fmla="*/ 91350 h 91350"/>
              </a:gdLst>
              <a:ahLst/>
              <a:cxnLst>
                <a:cxn ang="0">
                  <a:pos x="connsiteX0" y="connsiteY0"/>
                </a:cxn>
                <a:cxn ang="0">
                  <a:pos x="connsiteX1" y="connsiteY1"/>
                </a:cxn>
                <a:cxn ang="0">
                  <a:pos x="connsiteX2" y="connsiteY2"/>
                </a:cxn>
              </a:cxnLst>
              <a:rect l="l" t="t" r="r" b="b"/>
              <a:pathLst>
                <a:path w="108994" h="91350">
                  <a:moveTo>
                    <a:pt x="108995" y="0"/>
                  </a:moveTo>
                  <a:lnTo>
                    <a:pt x="51056" y="13014"/>
                  </a:lnTo>
                  <a:cubicBezTo>
                    <a:pt x="24277" y="18771"/>
                    <a:pt x="4130" y="45675"/>
                    <a:pt x="0" y="91350"/>
                  </a:cubicBezTo>
                </a:path>
              </a:pathLst>
            </a:custGeom>
            <a:grpFill/>
            <a:ln w="22508" cap="rnd">
              <a:solidFill>
                <a:srgbClr val="60B6E5"/>
              </a:solidFill>
              <a:prstDash val="solid"/>
              <a:round/>
            </a:ln>
          </p:spPr>
          <p:txBody>
            <a:bodyPr rtlCol="0" anchor="ctr"/>
            <a:lstStyle/>
            <a:p>
              <a:endParaRPr lang="en-US"/>
            </a:p>
          </p:txBody>
        </p:sp>
        <p:sp>
          <p:nvSpPr>
            <p:cNvPr id="120" name="Freeform: Shape 119">
              <a:extLst>
                <a:ext uri="{FF2B5EF4-FFF2-40B4-BE49-F238E27FC236}">
                  <a16:creationId xmlns:a16="http://schemas.microsoft.com/office/drawing/2014/main" id="{8AF6A651-6939-4197-5F1C-0D5244256CA8}"/>
                </a:ext>
              </a:extLst>
            </p:cNvPr>
            <p:cNvSpPr/>
            <p:nvPr/>
          </p:nvSpPr>
          <p:spPr>
            <a:xfrm>
              <a:off x="2942291" y="2902589"/>
              <a:ext cx="120882" cy="120882"/>
            </a:xfrm>
            <a:custGeom>
              <a:avLst/>
              <a:gdLst>
                <a:gd name="connsiteX0" fmla="*/ 120883 w 120882"/>
                <a:gd name="connsiteY0" fmla="*/ 60441 h 120882"/>
                <a:gd name="connsiteX1" fmla="*/ 60441 w 120882"/>
                <a:gd name="connsiteY1" fmla="*/ 120883 h 120882"/>
                <a:gd name="connsiteX2" fmla="*/ 0 w 120882"/>
                <a:gd name="connsiteY2" fmla="*/ 60441 h 120882"/>
                <a:gd name="connsiteX3" fmla="*/ 60441 w 120882"/>
                <a:gd name="connsiteY3" fmla="*/ 0 h 120882"/>
                <a:gd name="connsiteX4" fmla="*/ 120883 w 120882"/>
                <a:gd name="connsiteY4" fmla="*/ 60441 h 120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2" h="120882">
                  <a:moveTo>
                    <a:pt x="120883" y="60441"/>
                  </a:moveTo>
                  <a:cubicBezTo>
                    <a:pt x="120883" y="93822"/>
                    <a:pt x="93822" y="120883"/>
                    <a:pt x="60441" y="120883"/>
                  </a:cubicBezTo>
                  <a:cubicBezTo>
                    <a:pt x="27060" y="120883"/>
                    <a:pt x="0" y="93822"/>
                    <a:pt x="0" y="60441"/>
                  </a:cubicBezTo>
                  <a:cubicBezTo>
                    <a:pt x="0" y="27060"/>
                    <a:pt x="27060" y="0"/>
                    <a:pt x="60441" y="0"/>
                  </a:cubicBezTo>
                  <a:cubicBezTo>
                    <a:pt x="93822" y="0"/>
                    <a:pt x="120883" y="27060"/>
                    <a:pt x="120883" y="60441"/>
                  </a:cubicBezTo>
                  <a:close/>
                </a:path>
              </a:pathLst>
            </a:custGeom>
            <a:grpFill/>
            <a:ln w="22508" cap="rnd">
              <a:solidFill>
                <a:srgbClr val="60B6E5"/>
              </a:solidFill>
              <a:prstDash val="solid"/>
              <a:round/>
            </a:ln>
          </p:spPr>
          <p:txBody>
            <a:bodyPr rtlCol="0" anchor="ctr"/>
            <a:lstStyle/>
            <a:p>
              <a:endParaRPr lang="en-US"/>
            </a:p>
          </p:txBody>
        </p:sp>
        <p:sp>
          <p:nvSpPr>
            <p:cNvPr id="121" name="Freeform: Shape 120">
              <a:extLst>
                <a:ext uri="{FF2B5EF4-FFF2-40B4-BE49-F238E27FC236}">
                  <a16:creationId xmlns:a16="http://schemas.microsoft.com/office/drawing/2014/main" id="{3A45F7C3-5686-72BD-CD87-75AE1B7EE281}"/>
                </a:ext>
              </a:extLst>
            </p:cNvPr>
            <p:cNvSpPr/>
            <p:nvPr/>
          </p:nvSpPr>
          <p:spPr>
            <a:xfrm>
              <a:off x="3561344" y="2902589"/>
              <a:ext cx="120882" cy="120882"/>
            </a:xfrm>
            <a:custGeom>
              <a:avLst/>
              <a:gdLst>
                <a:gd name="connsiteX0" fmla="*/ 120882 w 120882"/>
                <a:gd name="connsiteY0" fmla="*/ 60441 h 120882"/>
                <a:gd name="connsiteX1" fmla="*/ 60441 w 120882"/>
                <a:gd name="connsiteY1" fmla="*/ 120883 h 120882"/>
                <a:gd name="connsiteX2" fmla="*/ 0 w 120882"/>
                <a:gd name="connsiteY2" fmla="*/ 60441 h 120882"/>
                <a:gd name="connsiteX3" fmla="*/ 60441 w 120882"/>
                <a:gd name="connsiteY3" fmla="*/ 0 h 120882"/>
                <a:gd name="connsiteX4" fmla="*/ 120882 w 120882"/>
                <a:gd name="connsiteY4" fmla="*/ 60441 h 120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82" h="120882">
                  <a:moveTo>
                    <a:pt x="120882" y="60441"/>
                  </a:moveTo>
                  <a:cubicBezTo>
                    <a:pt x="120882" y="93822"/>
                    <a:pt x="93822" y="120883"/>
                    <a:pt x="60441" y="120883"/>
                  </a:cubicBezTo>
                  <a:cubicBezTo>
                    <a:pt x="27060" y="120883"/>
                    <a:pt x="0" y="93822"/>
                    <a:pt x="0" y="60441"/>
                  </a:cubicBezTo>
                  <a:cubicBezTo>
                    <a:pt x="0" y="27060"/>
                    <a:pt x="27060" y="0"/>
                    <a:pt x="60441" y="0"/>
                  </a:cubicBezTo>
                  <a:cubicBezTo>
                    <a:pt x="93822" y="0"/>
                    <a:pt x="120882" y="27060"/>
                    <a:pt x="120882" y="60441"/>
                  </a:cubicBezTo>
                  <a:close/>
                </a:path>
              </a:pathLst>
            </a:custGeom>
            <a:grpFill/>
            <a:ln w="22508" cap="rnd">
              <a:solidFill>
                <a:srgbClr val="60B6E5"/>
              </a:solidFill>
              <a:prstDash val="solid"/>
              <a:round/>
            </a:ln>
          </p:spPr>
          <p:txBody>
            <a:bodyPr rtlCol="0" anchor="ctr"/>
            <a:lstStyle/>
            <a:p>
              <a:endParaRPr lang="en-US"/>
            </a:p>
          </p:txBody>
        </p:sp>
      </p:grpSp>
      <p:pic>
        <p:nvPicPr>
          <p:cNvPr id="6" name="Graphic 5" descr="Medicine outline">
            <a:extLst>
              <a:ext uri="{FF2B5EF4-FFF2-40B4-BE49-F238E27FC236}">
                <a16:creationId xmlns:a16="http://schemas.microsoft.com/office/drawing/2014/main" id="{92B9C730-7CF1-0643-0B16-DBB5B567ED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8716" y="2447265"/>
            <a:ext cx="829606" cy="829606"/>
          </a:xfrm>
          <a:prstGeom prst="rect">
            <a:avLst/>
          </a:prstGeom>
        </p:spPr>
      </p:pic>
      <p:pic>
        <p:nvPicPr>
          <p:cNvPr id="8" name="Graphic 7" descr="Crash outline">
            <a:extLst>
              <a:ext uri="{FF2B5EF4-FFF2-40B4-BE49-F238E27FC236}">
                <a16:creationId xmlns:a16="http://schemas.microsoft.com/office/drawing/2014/main" id="{B04D34CD-5767-7D25-A738-0E1AB316CF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77912" y="4127199"/>
            <a:ext cx="1038715" cy="1038715"/>
          </a:xfrm>
          <a:prstGeom prst="rect">
            <a:avLst/>
          </a:prstGeom>
        </p:spPr>
      </p:pic>
      <p:grpSp>
        <p:nvGrpSpPr>
          <p:cNvPr id="122" name="Graphic 12">
            <a:extLst>
              <a:ext uri="{FF2B5EF4-FFF2-40B4-BE49-F238E27FC236}">
                <a16:creationId xmlns:a16="http://schemas.microsoft.com/office/drawing/2014/main" id="{7274B4F8-2BF2-E272-0C65-A7B10FB7A8C7}"/>
              </a:ext>
            </a:extLst>
          </p:cNvPr>
          <p:cNvGrpSpPr/>
          <p:nvPr/>
        </p:nvGrpSpPr>
        <p:grpSpPr>
          <a:xfrm>
            <a:off x="4661456" y="4428581"/>
            <a:ext cx="751487" cy="648444"/>
            <a:chOff x="8897398" y="788207"/>
            <a:chExt cx="561162" cy="549373"/>
          </a:xfrm>
          <a:solidFill>
            <a:schemeClr val="bg1"/>
          </a:solidFill>
        </p:grpSpPr>
        <p:sp>
          <p:nvSpPr>
            <p:cNvPr id="123" name="Freeform: Shape 122">
              <a:extLst>
                <a:ext uri="{FF2B5EF4-FFF2-40B4-BE49-F238E27FC236}">
                  <a16:creationId xmlns:a16="http://schemas.microsoft.com/office/drawing/2014/main" id="{3DB8516F-7652-022D-62DF-38E62FAD3267}"/>
                </a:ext>
              </a:extLst>
            </p:cNvPr>
            <p:cNvSpPr/>
            <p:nvPr/>
          </p:nvSpPr>
          <p:spPr>
            <a:xfrm>
              <a:off x="9128326" y="1155611"/>
              <a:ext cx="98751" cy="104853"/>
            </a:xfrm>
            <a:custGeom>
              <a:avLst/>
              <a:gdLst>
                <a:gd name="connsiteX0" fmla="*/ 0 w 98751"/>
                <a:gd name="connsiteY0" fmla="*/ 0 h 104853"/>
                <a:gd name="connsiteX1" fmla="*/ 98751 w 98751"/>
                <a:gd name="connsiteY1" fmla="*/ 0 h 104853"/>
                <a:gd name="connsiteX2" fmla="*/ 98751 w 98751"/>
                <a:gd name="connsiteY2" fmla="*/ 104854 h 104853"/>
                <a:gd name="connsiteX3" fmla="*/ 0 w 98751"/>
                <a:gd name="connsiteY3" fmla="*/ 104854 h 104853"/>
              </a:gdLst>
              <a:ahLst/>
              <a:cxnLst>
                <a:cxn ang="0">
                  <a:pos x="connsiteX0" y="connsiteY0"/>
                </a:cxn>
                <a:cxn ang="0">
                  <a:pos x="connsiteX1" y="connsiteY1"/>
                </a:cxn>
                <a:cxn ang="0">
                  <a:pos x="connsiteX2" y="connsiteY2"/>
                </a:cxn>
                <a:cxn ang="0">
                  <a:pos x="connsiteX3" y="connsiteY3"/>
                </a:cxn>
              </a:cxnLst>
              <a:rect l="l" t="t" r="r" b="b"/>
              <a:pathLst>
                <a:path w="98751" h="104853">
                  <a:moveTo>
                    <a:pt x="0" y="0"/>
                  </a:moveTo>
                  <a:lnTo>
                    <a:pt x="98751" y="0"/>
                  </a:lnTo>
                  <a:lnTo>
                    <a:pt x="98751" y="104854"/>
                  </a:lnTo>
                  <a:lnTo>
                    <a:pt x="0" y="104854"/>
                  </a:lnTo>
                  <a:close/>
                </a:path>
              </a:pathLst>
            </a:custGeom>
            <a:grpFill/>
            <a:ln w="17145" cap="flat">
              <a:solidFill>
                <a:srgbClr val="60B6E5"/>
              </a:solid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91A0CE27-AD0B-6E44-3234-0D5059869B2F}"/>
                </a:ext>
              </a:extLst>
            </p:cNvPr>
            <p:cNvSpPr/>
            <p:nvPr/>
          </p:nvSpPr>
          <p:spPr>
            <a:xfrm>
              <a:off x="8988382" y="1155611"/>
              <a:ext cx="98751" cy="104853"/>
            </a:xfrm>
            <a:custGeom>
              <a:avLst/>
              <a:gdLst>
                <a:gd name="connsiteX0" fmla="*/ 0 w 98751"/>
                <a:gd name="connsiteY0" fmla="*/ 0 h 104853"/>
                <a:gd name="connsiteX1" fmla="*/ 98751 w 98751"/>
                <a:gd name="connsiteY1" fmla="*/ 0 h 104853"/>
                <a:gd name="connsiteX2" fmla="*/ 98751 w 98751"/>
                <a:gd name="connsiteY2" fmla="*/ 104854 h 104853"/>
                <a:gd name="connsiteX3" fmla="*/ 0 w 98751"/>
                <a:gd name="connsiteY3" fmla="*/ 104854 h 104853"/>
              </a:gdLst>
              <a:ahLst/>
              <a:cxnLst>
                <a:cxn ang="0">
                  <a:pos x="connsiteX0" y="connsiteY0"/>
                </a:cxn>
                <a:cxn ang="0">
                  <a:pos x="connsiteX1" y="connsiteY1"/>
                </a:cxn>
                <a:cxn ang="0">
                  <a:pos x="connsiteX2" y="connsiteY2"/>
                </a:cxn>
                <a:cxn ang="0">
                  <a:pos x="connsiteX3" y="connsiteY3"/>
                </a:cxn>
              </a:cxnLst>
              <a:rect l="l" t="t" r="r" b="b"/>
              <a:pathLst>
                <a:path w="98751" h="104853">
                  <a:moveTo>
                    <a:pt x="0" y="0"/>
                  </a:moveTo>
                  <a:lnTo>
                    <a:pt x="98751" y="0"/>
                  </a:lnTo>
                  <a:lnTo>
                    <a:pt x="98751" y="104854"/>
                  </a:lnTo>
                  <a:lnTo>
                    <a:pt x="0" y="104854"/>
                  </a:lnTo>
                  <a:close/>
                </a:path>
              </a:pathLst>
            </a:custGeom>
            <a:grpFill/>
            <a:ln w="17145" cap="flat">
              <a:solidFill>
                <a:srgbClr val="60B6E5"/>
              </a:solid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513D3D48-A973-E85E-E1FF-1AB21D85D080}"/>
                </a:ext>
              </a:extLst>
            </p:cNvPr>
            <p:cNvSpPr/>
            <p:nvPr/>
          </p:nvSpPr>
          <p:spPr>
            <a:xfrm>
              <a:off x="9266744" y="1155611"/>
              <a:ext cx="98751" cy="104853"/>
            </a:xfrm>
            <a:custGeom>
              <a:avLst/>
              <a:gdLst>
                <a:gd name="connsiteX0" fmla="*/ 0 w 98751"/>
                <a:gd name="connsiteY0" fmla="*/ 0 h 104853"/>
                <a:gd name="connsiteX1" fmla="*/ 98751 w 98751"/>
                <a:gd name="connsiteY1" fmla="*/ 0 h 104853"/>
                <a:gd name="connsiteX2" fmla="*/ 98751 w 98751"/>
                <a:gd name="connsiteY2" fmla="*/ 104854 h 104853"/>
                <a:gd name="connsiteX3" fmla="*/ 0 w 98751"/>
                <a:gd name="connsiteY3" fmla="*/ 104854 h 104853"/>
              </a:gdLst>
              <a:ahLst/>
              <a:cxnLst>
                <a:cxn ang="0">
                  <a:pos x="connsiteX0" y="connsiteY0"/>
                </a:cxn>
                <a:cxn ang="0">
                  <a:pos x="connsiteX1" y="connsiteY1"/>
                </a:cxn>
                <a:cxn ang="0">
                  <a:pos x="connsiteX2" y="connsiteY2"/>
                </a:cxn>
                <a:cxn ang="0">
                  <a:pos x="connsiteX3" y="connsiteY3"/>
                </a:cxn>
              </a:cxnLst>
              <a:rect l="l" t="t" r="r" b="b"/>
              <a:pathLst>
                <a:path w="98751" h="104853">
                  <a:moveTo>
                    <a:pt x="0" y="0"/>
                  </a:moveTo>
                  <a:lnTo>
                    <a:pt x="98751" y="0"/>
                  </a:lnTo>
                  <a:lnTo>
                    <a:pt x="98751" y="104854"/>
                  </a:lnTo>
                  <a:lnTo>
                    <a:pt x="0" y="104854"/>
                  </a:lnTo>
                  <a:close/>
                </a:path>
              </a:pathLst>
            </a:custGeom>
            <a:grpFill/>
            <a:ln w="17145" cap="flat">
              <a:solidFill>
                <a:srgbClr val="60B6E5"/>
              </a:solid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5FF8634C-5791-F356-8FD8-C03BF6D667CF}"/>
                </a:ext>
              </a:extLst>
            </p:cNvPr>
            <p:cNvSpPr/>
            <p:nvPr/>
          </p:nvSpPr>
          <p:spPr>
            <a:xfrm>
              <a:off x="8926801" y="1298884"/>
              <a:ext cx="502355" cy="38696"/>
            </a:xfrm>
            <a:custGeom>
              <a:avLst/>
              <a:gdLst>
                <a:gd name="connsiteX0" fmla="*/ 0 w 502355"/>
                <a:gd name="connsiteY0" fmla="*/ 0 h 38696"/>
                <a:gd name="connsiteX1" fmla="*/ 502355 w 502355"/>
                <a:gd name="connsiteY1" fmla="*/ 0 h 38696"/>
                <a:gd name="connsiteX2" fmla="*/ 502355 w 502355"/>
                <a:gd name="connsiteY2" fmla="*/ 38696 h 38696"/>
                <a:gd name="connsiteX3" fmla="*/ 0 w 502355"/>
                <a:gd name="connsiteY3" fmla="*/ 38696 h 38696"/>
              </a:gdLst>
              <a:ahLst/>
              <a:cxnLst>
                <a:cxn ang="0">
                  <a:pos x="connsiteX0" y="connsiteY0"/>
                </a:cxn>
                <a:cxn ang="0">
                  <a:pos x="connsiteX1" y="connsiteY1"/>
                </a:cxn>
                <a:cxn ang="0">
                  <a:pos x="connsiteX2" y="connsiteY2"/>
                </a:cxn>
                <a:cxn ang="0">
                  <a:pos x="connsiteX3" y="connsiteY3"/>
                </a:cxn>
              </a:cxnLst>
              <a:rect l="l" t="t" r="r" b="b"/>
              <a:pathLst>
                <a:path w="502355" h="38696">
                  <a:moveTo>
                    <a:pt x="0" y="0"/>
                  </a:moveTo>
                  <a:lnTo>
                    <a:pt x="502355" y="0"/>
                  </a:lnTo>
                  <a:lnTo>
                    <a:pt x="502355" y="38696"/>
                  </a:lnTo>
                  <a:lnTo>
                    <a:pt x="0" y="38696"/>
                  </a:lnTo>
                  <a:close/>
                </a:path>
              </a:pathLst>
            </a:custGeom>
            <a:grpFill/>
            <a:ln w="17145" cap="flat">
              <a:solidFill>
                <a:srgbClr val="60B6E5"/>
              </a:solid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6D748B46-49B7-070D-556B-AEA4875EE7D9}"/>
                </a:ext>
              </a:extLst>
            </p:cNvPr>
            <p:cNvSpPr/>
            <p:nvPr/>
          </p:nvSpPr>
          <p:spPr>
            <a:xfrm>
              <a:off x="8926801" y="1078358"/>
              <a:ext cx="502355" cy="38696"/>
            </a:xfrm>
            <a:custGeom>
              <a:avLst/>
              <a:gdLst>
                <a:gd name="connsiteX0" fmla="*/ 0 w 502355"/>
                <a:gd name="connsiteY0" fmla="*/ 0 h 38696"/>
                <a:gd name="connsiteX1" fmla="*/ 502355 w 502355"/>
                <a:gd name="connsiteY1" fmla="*/ 0 h 38696"/>
                <a:gd name="connsiteX2" fmla="*/ 502355 w 502355"/>
                <a:gd name="connsiteY2" fmla="*/ 38696 h 38696"/>
                <a:gd name="connsiteX3" fmla="*/ 0 w 502355"/>
                <a:gd name="connsiteY3" fmla="*/ 38696 h 38696"/>
              </a:gdLst>
              <a:ahLst/>
              <a:cxnLst>
                <a:cxn ang="0">
                  <a:pos x="connsiteX0" y="connsiteY0"/>
                </a:cxn>
                <a:cxn ang="0">
                  <a:pos x="connsiteX1" y="connsiteY1"/>
                </a:cxn>
                <a:cxn ang="0">
                  <a:pos x="connsiteX2" y="connsiteY2"/>
                </a:cxn>
                <a:cxn ang="0">
                  <a:pos x="connsiteX3" y="connsiteY3"/>
                </a:cxn>
              </a:cxnLst>
              <a:rect l="l" t="t" r="r" b="b"/>
              <a:pathLst>
                <a:path w="502355" h="38696">
                  <a:moveTo>
                    <a:pt x="0" y="0"/>
                  </a:moveTo>
                  <a:lnTo>
                    <a:pt x="502355" y="0"/>
                  </a:lnTo>
                  <a:lnTo>
                    <a:pt x="502355" y="38696"/>
                  </a:lnTo>
                  <a:lnTo>
                    <a:pt x="0" y="38696"/>
                  </a:lnTo>
                  <a:close/>
                </a:path>
              </a:pathLst>
            </a:custGeom>
            <a:grpFill/>
            <a:ln w="17145" cap="flat">
              <a:solidFill>
                <a:srgbClr val="60B6E5"/>
              </a:solid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F7AB864D-DE16-DA59-048C-B4E24219C99A}"/>
                </a:ext>
              </a:extLst>
            </p:cNvPr>
            <p:cNvSpPr/>
            <p:nvPr/>
          </p:nvSpPr>
          <p:spPr>
            <a:xfrm>
              <a:off x="8897398" y="1337580"/>
              <a:ext cx="561162" cy="13869"/>
            </a:xfrm>
            <a:custGeom>
              <a:avLst/>
              <a:gdLst>
                <a:gd name="connsiteX0" fmla="*/ 561162 w 561162"/>
                <a:gd name="connsiteY0" fmla="*/ 0 h 13869"/>
                <a:gd name="connsiteX1" fmla="*/ 0 w 561162"/>
                <a:gd name="connsiteY1" fmla="*/ 0 h 13869"/>
              </a:gdLst>
              <a:ahLst/>
              <a:cxnLst>
                <a:cxn ang="0">
                  <a:pos x="connsiteX0" y="connsiteY0"/>
                </a:cxn>
                <a:cxn ang="0">
                  <a:pos x="connsiteX1" y="connsiteY1"/>
                </a:cxn>
              </a:cxnLst>
              <a:rect l="l" t="t" r="r" b="b"/>
              <a:pathLst>
                <a:path w="561162" h="13869">
                  <a:moveTo>
                    <a:pt x="561162" y="0"/>
                  </a:moveTo>
                  <a:lnTo>
                    <a:pt x="0" y="0"/>
                  </a:lnTo>
                </a:path>
              </a:pathLst>
            </a:custGeom>
            <a:grpFill/>
            <a:ln w="17145" cap="flat">
              <a:solidFill>
                <a:srgbClr val="60B6E5"/>
              </a:solidFill>
              <a:prstDash val="solid"/>
              <a:miter/>
            </a:ln>
          </p:spPr>
          <p:txBody>
            <a:bodyPr rtlCol="0" anchor="ctr"/>
            <a:lstStyle/>
            <a:p>
              <a:endParaRPr lang="en-US"/>
            </a:p>
          </p:txBody>
        </p:sp>
        <p:grpSp>
          <p:nvGrpSpPr>
            <p:cNvPr id="129" name="Graphic 12">
              <a:extLst>
                <a:ext uri="{FF2B5EF4-FFF2-40B4-BE49-F238E27FC236}">
                  <a16:creationId xmlns:a16="http://schemas.microsoft.com/office/drawing/2014/main" id="{9897A10D-C31B-E69A-782E-B0B84C94D6AA}"/>
                </a:ext>
              </a:extLst>
            </p:cNvPr>
            <p:cNvGrpSpPr/>
            <p:nvPr/>
          </p:nvGrpSpPr>
          <p:grpSpPr>
            <a:xfrm>
              <a:off x="8948161" y="788207"/>
              <a:ext cx="459498" cy="295837"/>
              <a:chOff x="8948161" y="788207"/>
              <a:chExt cx="459498" cy="295837"/>
            </a:xfrm>
            <a:grpFill/>
          </p:grpSpPr>
          <p:grpSp>
            <p:nvGrpSpPr>
              <p:cNvPr id="132" name="Graphic 12">
                <a:extLst>
                  <a:ext uri="{FF2B5EF4-FFF2-40B4-BE49-F238E27FC236}">
                    <a16:creationId xmlns:a16="http://schemas.microsoft.com/office/drawing/2014/main" id="{A36D1161-6A47-78FD-A750-E7908431F71C}"/>
                  </a:ext>
                </a:extLst>
              </p:cNvPr>
              <p:cNvGrpSpPr/>
              <p:nvPr/>
            </p:nvGrpSpPr>
            <p:grpSpPr>
              <a:xfrm>
                <a:off x="8948161" y="870314"/>
                <a:ext cx="104437" cy="213729"/>
                <a:chOff x="8948161" y="870314"/>
                <a:chExt cx="104437" cy="213729"/>
              </a:xfrm>
              <a:grpFill/>
            </p:grpSpPr>
            <p:sp>
              <p:nvSpPr>
                <p:cNvPr id="142" name="Freeform: Shape 141">
                  <a:extLst>
                    <a:ext uri="{FF2B5EF4-FFF2-40B4-BE49-F238E27FC236}">
                      <a16:creationId xmlns:a16="http://schemas.microsoft.com/office/drawing/2014/main" id="{5485906D-6922-8C20-4BE3-6A7BCB3A8FB4}"/>
                    </a:ext>
                  </a:extLst>
                </p:cNvPr>
                <p:cNvSpPr/>
                <p:nvPr/>
              </p:nvSpPr>
              <p:spPr>
                <a:xfrm>
                  <a:off x="8992543" y="870314"/>
                  <a:ext cx="41470" cy="87655"/>
                </a:xfrm>
                <a:custGeom>
                  <a:avLst/>
                  <a:gdLst>
                    <a:gd name="connsiteX0" fmla="*/ 41470 w 41470"/>
                    <a:gd name="connsiteY0" fmla="*/ 87656 h 87655"/>
                    <a:gd name="connsiteX1" fmla="*/ 0 w 41470"/>
                    <a:gd name="connsiteY1" fmla="*/ 34396 h 87655"/>
                    <a:gd name="connsiteX2" fmla="*/ 18308 w 41470"/>
                    <a:gd name="connsiteY2" fmla="*/ 0 h 87655"/>
                  </a:gdLst>
                  <a:ahLst/>
                  <a:cxnLst>
                    <a:cxn ang="0">
                      <a:pos x="connsiteX0" y="connsiteY0"/>
                    </a:cxn>
                    <a:cxn ang="0">
                      <a:pos x="connsiteX1" y="connsiteY1"/>
                    </a:cxn>
                    <a:cxn ang="0">
                      <a:pos x="connsiteX2" y="connsiteY2"/>
                    </a:cxn>
                  </a:cxnLst>
                  <a:rect l="l" t="t" r="r" b="b"/>
                  <a:pathLst>
                    <a:path w="41470" h="87655">
                      <a:moveTo>
                        <a:pt x="41470" y="87656"/>
                      </a:moveTo>
                      <a:cubicBezTo>
                        <a:pt x="18586" y="87656"/>
                        <a:pt x="0" y="57281"/>
                        <a:pt x="0" y="34396"/>
                      </a:cubicBezTo>
                      <a:cubicBezTo>
                        <a:pt x="0" y="20111"/>
                        <a:pt x="7212" y="7490"/>
                        <a:pt x="18308" y="0"/>
                      </a:cubicBezTo>
                    </a:path>
                  </a:pathLst>
                </a:custGeom>
                <a:grpFill/>
                <a:ln w="17145" cap="flat">
                  <a:solidFill>
                    <a:srgbClr val="60B6E5"/>
                  </a:solid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14A5473-B7A9-91F3-66D9-03865428038E}"/>
                    </a:ext>
                  </a:extLst>
                </p:cNvPr>
                <p:cNvSpPr/>
                <p:nvPr/>
              </p:nvSpPr>
              <p:spPr>
                <a:xfrm>
                  <a:off x="8948161" y="986680"/>
                  <a:ext cx="104437" cy="97364"/>
                </a:xfrm>
                <a:custGeom>
                  <a:avLst/>
                  <a:gdLst>
                    <a:gd name="connsiteX0" fmla="*/ 0 w 104437"/>
                    <a:gd name="connsiteY0" fmla="*/ 97364 h 97364"/>
                    <a:gd name="connsiteX1" fmla="*/ 0 w 104437"/>
                    <a:gd name="connsiteY1" fmla="*/ 67129 h 97364"/>
                    <a:gd name="connsiteX2" fmla="*/ 67129 w 104437"/>
                    <a:gd name="connsiteY2" fmla="*/ 0 h 97364"/>
                    <a:gd name="connsiteX3" fmla="*/ 104438 w 104437"/>
                    <a:gd name="connsiteY3" fmla="*/ 0 h 97364"/>
                  </a:gdLst>
                  <a:ahLst/>
                  <a:cxnLst>
                    <a:cxn ang="0">
                      <a:pos x="connsiteX0" y="connsiteY0"/>
                    </a:cxn>
                    <a:cxn ang="0">
                      <a:pos x="connsiteX1" y="connsiteY1"/>
                    </a:cxn>
                    <a:cxn ang="0">
                      <a:pos x="connsiteX2" y="connsiteY2"/>
                    </a:cxn>
                    <a:cxn ang="0">
                      <a:pos x="connsiteX3" y="connsiteY3"/>
                    </a:cxn>
                  </a:cxnLst>
                  <a:rect l="l" t="t" r="r" b="b"/>
                  <a:pathLst>
                    <a:path w="104437" h="97364">
                      <a:moveTo>
                        <a:pt x="0" y="97364"/>
                      </a:moveTo>
                      <a:lnTo>
                        <a:pt x="0" y="67129"/>
                      </a:lnTo>
                      <a:cubicBezTo>
                        <a:pt x="0" y="30097"/>
                        <a:pt x="30097" y="0"/>
                        <a:pt x="67129" y="0"/>
                      </a:cubicBezTo>
                      <a:lnTo>
                        <a:pt x="104438" y="0"/>
                      </a:lnTo>
                    </a:path>
                  </a:pathLst>
                </a:custGeom>
                <a:grpFill/>
                <a:ln w="17145" cap="flat">
                  <a:solidFill>
                    <a:srgbClr val="60B6E5"/>
                  </a:solid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0E6F347E-39A4-FBEE-BA97-8F298C01D8D0}"/>
                    </a:ext>
                  </a:extLst>
                </p:cNvPr>
                <p:cNvSpPr/>
                <p:nvPr/>
              </p:nvSpPr>
              <p:spPr>
                <a:xfrm>
                  <a:off x="8990324" y="1046180"/>
                  <a:ext cx="13869" cy="34951"/>
                </a:xfrm>
                <a:custGeom>
                  <a:avLst/>
                  <a:gdLst>
                    <a:gd name="connsiteX0" fmla="*/ 0 w 13869"/>
                    <a:gd name="connsiteY0" fmla="*/ 0 h 34951"/>
                    <a:gd name="connsiteX1" fmla="*/ 0 w 13869"/>
                    <a:gd name="connsiteY1" fmla="*/ 34951 h 34951"/>
                  </a:gdLst>
                  <a:ahLst/>
                  <a:cxnLst>
                    <a:cxn ang="0">
                      <a:pos x="connsiteX0" y="connsiteY0"/>
                    </a:cxn>
                    <a:cxn ang="0">
                      <a:pos x="connsiteX1" y="connsiteY1"/>
                    </a:cxn>
                  </a:cxnLst>
                  <a:rect l="l" t="t" r="r" b="b"/>
                  <a:pathLst>
                    <a:path w="13869" h="34951">
                      <a:moveTo>
                        <a:pt x="0" y="0"/>
                      </a:moveTo>
                      <a:lnTo>
                        <a:pt x="0" y="34951"/>
                      </a:lnTo>
                    </a:path>
                  </a:pathLst>
                </a:custGeom>
                <a:grpFill/>
                <a:ln w="17145" cap="flat">
                  <a:solidFill>
                    <a:srgbClr val="60B6E5"/>
                  </a:solidFill>
                  <a:prstDash val="solid"/>
                  <a:miter/>
                </a:ln>
              </p:spPr>
              <p:txBody>
                <a:bodyPr rtlCol="0" anchor="ctr"/>
                <a:lstStyle/>
                <a:p>
                  <a:endParaRPr lang="en-US"/>
                </a:p>
              </p:txBody>
            </p:sp>
          </p:grpSp>
          <p:grpSp>
            <p:nvGrpSpPr>
              <p:cNvPr id="133" name="Graphic 12">
                <a:extLst>
                  <a:ext uri="{FF2B5EF4-FFF2-40B4-BE49-F238E27FC236}">
                    <a16:creationId xmlns:a16="http://schemas.microsoft.com/office/drawing/2014/main" id="{4345AA25-871D-67AD-AC25-97FBC68E3384}"/>
                  </a:ext>
                </a:extLst>
              </p:cNvPr>
              <p:cNvGrpSpPr/>
              <p:nvPr/>
            </p:nvGrpSpPr>
            <p:grpSpPr>
              <a:xfrm>
                <a:off x="9280475" y="863380"/>
                <a:ext cx="127183" cy="220664"/>
                <a:chOff x="9280475" y="863380"/>
                <a:chExt cx="127183" cy="220664"/>
              </a:xfrm>
              <a:grpFill/>
            </p:grpSpPr>
            <p:sp>
              <p:nvSpPr>
                <p:cNvPr id="139" name="Freeform: Shape 138">
                  <a:extLst>
                    <a:ext uri="{FF2B5EF4-FFF2-40B4-BE49-F238E27FC236}">
                      <a16:creationId xmlns:a16="http://schemas.microsoft.com/office/drawing/2014/main" id="{25EF2DF3-7B5D-21A9-3E1C-4EC19259F9C2}"/>
                    </a:ext>
                  </a:extLst>
                </p:cNvPr>
                <p:cNvSpPr/>
                <p:nvPr/>
              </p:nvSpPr>
              <p:spPr>
                <a:xfrm>
                  <a:off x="9280475" y="863380"/>
                  <a:ext cx="82801" cy="94590"/>
                </a:xfrm>
                <a:custGeom>
                  <a:avLst/>
                  <a:gdLst>
                    <a:gd name="connsiteX0" fmla="*/ 0 w 82801"/>
                    <a:gd name="connsiteY0" fmla="*/ 41331 h 94590"/>
                    <a:gd name="connsiteX1" fmla="*/ 41331 w 82801"/>
                    <a:gd name="connsiteY1" fmla="*/ 94590 h 94590"/>
                    <a:gd name="connsiteX2" fmla="*/ 82801 w 82801"/>
                    <a:gd name="connsiteY2" fmla="*/ 41331 h 94590"/>
                    <a:gd name="connsiteX3" fmla="*/ 41331 w 82801"/>
                    <a:gd name="connsiteY3" fmla="*/ 0 h 94590"/>
                    <a:gd name="connsiteX4" fmla="*/ 0 w 82801"/>
                    <a:gd name="connsiteY4" fmla="*/ 41331 h 94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01" h="94590">
                      <a:moveTo>
                        <a:pt x="0" y="41331"/>
                      </a:moveTo>
                      <a:cubicBezTo>
                        <a:pt x="0" y="64216"/>
                        <a:pt x="18585" y="94590"/>
                        <a:pt x="41331" y="94590"/>
                      </a:cubicBezTo>
                      <a:cubicBezTo>
                        <a:pt x="64077" y="94590"/>
                        <a:pt x="82801" y="64216"/>
                        <a:pt x="82801" y="41331"/>
                      </a:cubicBezTo>
                      <a:cubicBezTo>
                        <a:pt x="82801" y="18447"/>
                        <a:pt x="64216" y="0"/>
                        <a:pt x="41331" y="0"/>
                      </a:cubicBezTo>
                      <a:cubicBezTo>
                        <a:pt x="18447" y="0"/>
                        <a:pt x="0" y="18585"/>
                        <a:pt x="0" y="41331"/>
                      </a:cubicBezTo>
                      <a:close/>
                    </a:path>
                  </a:pathLst>
                </a:custGeom>
                <a:grpFill/>
                <a:ln w="17145" cap="flat">
                  <a:solidFill>
                    <a:srgbClr val="60B6E5"/>
                  </a:solid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6C449C8-B66D-E4CA-CB87-C887945BD2B6}"/>
                    </a:ext>
                  </a:extLst>
                </p:cNvPr>
                <p:cNvSpPr/>
                <p:nvPr/>
              </p:nvSpPr>
              <p:spPr>
                <a:xfrm>
                  <a:off x="9287549" y="986680"/>
                  <a:ext cx="120110" cy="97364"/>
                </a:xfrm>
                <a:custGeom>
                  <a:avLst/>
                  <a:gdLst>
                    <a:gd name="connsiteX0" fmla="*/ 120110 w 120110"/>
                    <a:gd name="connsiteY0" fmla="*/ 97364 h 97364"/>
                    <a:gd name="connsiteX1" fmla="*/ 120110 w 120110"/>
                    <a:gd name="connsiteY1" fmla="*/ 67129 h 97364"/>
                    <a:gd name="connsiteX2" fmla="*/ 52982 w 120110"/>
                    <a:gd name="connsiteY2" fmla="*/ 0 h 97364"/>
                    <a:gd name="connsiteX3" fmla="*/ 15673 w 120110"/>
                    <a:gd name="connsiteY3" fmla="*/ 0 h 97364"/>
                    <a:gd name="connsiteX4" fmla="*/ 6241 w 120110"/>
                    <a:gd name="connsiteY4" fmla="*/ 694 h 97364"/>
                    <a:gd name="connsiteX5" fmla="*/ 0 w 120110"/>
                    <a:gd name="connsiteY5" fmla="*/ 1942 h 9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110" h="97364">
                      <a:moveTo>
                        <a:pt x="120110" y="97364"/>
                      </a:moveTo>
                      <a:lnTo>
                        <a:pt x="120110" y="67129"/>
                      </a:lnTo>
                      <a:cubicBezTo>
                        <a:pt x="120110" y="30097"/>
                        <a:pt x="90013" y="0"/>
                        <a:pt x="52982" y="0"/>
                      </a:cubicBezTo>
                      <a:lnTo>
                        <a:pt x="15673" y="0"/>
                      </a:lnTo>
                      <a:cubicBezTo>
                        <a:pt x="12483" y="0"/>
                        <a:pt x="9292" y="277"/>
                        <a:pt x="6241" y="694"/>
                      </a:cubicBezTo>
                      <a:cubicBezTo>
                        <a:pt x="4161" y="971"/>
                        <a:pt x="1942" y="971"/>
                        <a:pt x="0" y="1942"/>
                      </a:cubicBezTo>
                    </a:path>
                  </a:pathLst>
                </a:custGeom>
                <a:grpFill/>
                <a:ln w="17145" cap="flat">
                  <a:solidFill>
                    <a:srgbClr val="60B6E5"/>
                  </a:solid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F92EA4BD-3C52-255B-5AAF-7E08D9FF5A11}"/>
                    </a:ext>
                  </a:extLst>
                </p:cNvPr>
                <p:cNvSpPr/>
                <p:nvPr/>
              </p:nvSpPr>
              <p:spPr>
                <a:xfrm>
                  <a:off x="9365495" y="1043545"/>
                  <a:ext cx="13869" cy="40499"/>
                </a:xfrm>
                <a:custGeom>
                  <a:avLst/>
                  <a:gdLst>
                    <a:gd name="connsiteX0" fmla="*/ 0 w 13869"/>
                    <a:gd name="connsiteY0" fmla="*/ 0 h 40499"/>
                    <a:gd name="connsiteX1" fmla="*/ 0 w 13869"/>
                    <a:gd name="connsiteY1" fmla="*/ 40499 h 40499"/>
                  </a:gdLst>
                  <a:ahLst/>
                  <a:cxnLst>
                    <a:cxn ang="0">
                      <a:pos x="connsiteX0" y="connsiteY0"/>
                    </a:cxn>
                    <a:cxn ang="0">
                      <a:pos x="connsiteX1" y="connsiteY1"/>
                    </a:cxn>
                  </a:cxnLst>
                  <a:rect l="l" t="t" r="r" b="b"/>
                  <a:pathLst>
                    <a:path w="13869" h="40499">
                      <a:moveTo>
                        <a:pt x="0" y="0"/>
                      </a:moveTo>
                      <a:lnTo>
                        <a:pt x="0" y="40499"/>
                      </a:lnTo>
                    </a:path>
                  </a:pathLst>
                </a:custGeom>
                <a:grpFill/>
                <a:ln w="17145" cap="flat">
                  <a:solidFill>
                    <a:srgbClr val="60B6E5"/>
                  </a:solidFill>
                  <a:prstDash val="solid"/>
                  <a:miter/>
                </a:ln>
              </p:spPr>
              <p:txBody>
                <a:bodyPr rtlCol="0" anchor="ctr"/>
                <a:lstStyle/>
                <a:p>
                  <a:endParaRPr lang="en-US"/>
                </a:p>
              </p:txBody>
            </p:sp>
          </p:grpSp>
          <p:grpSp>
            <p:nvGrpSpPr>
              <p:cNvPr id="134" name="Graphic 12">
                <a:extLst>
                  <a:ext uri="{FF2B5EF4-FFF2-40B4-BE49-F238E27FC236}">
                    <a16:creationId xmlns:a16="http://schemas.microsoft.com/office/drawing/2014/main" id="{2143F0F7-2AA4-3F0C-247D-708FFF9DEFDE}"/>
                  </a:ext>
                </a:extLst>
              </p:cNvPr>
              <p:cNvGrpSpPr/>
              <p:nvPr/>
            </p:nvGrpSpPr>
            <p:grpSpPr>
              <a:xfrm>
                <a:off x="9036510" y="788207"/>
                <a:ext cx="234534" cy="295837"/>
                <a:chOff x="9036510" y="788207"/>
                <a:chExt cx="234534" cy="295837"/>
              </a:xfrm>
              <a:grpFill/>
            </p:grpSpPr>
            <p:sp>
              <p:nvSpPr>
                <p:cNvPr id="135" name="Freeform: Shape 134">
                  <a:extLst>
                    <a:ext uri="{FF2B5EF4-FFF2-40B4-BE49-F238E27FC236}">
                      <a16:creationId xmlns:a16="http://schemas.microsoft.com/office/drawing/2014/main" id="{7B7CD7C9-9BFD-C3CF-2EB4-CB86515BBE1D}"/>
                    </a:ext>
                  </a:extLst>
                </p:cNvPr>
                <p:cNvSpPr/>
                <p:nvPr/>
              </p:nvSpPr>
              <p:spPr>
                <a:xfrm>
                  <a:off x="9131377" y="817194"/>
                  <a:ext cx="90984" cy="104021"/>
                </a:xfrm>
                <a:custGeom>
                  <a:avLst/>
                  <a:gdLst>
                    <a:gd name="connsiteX0" fmla="*/ 90984 w 90984"/>
                    <a:gd name="connsiteY0" fmla="*/ 45492 h 104021"/>
                    <a:gd name="connsiteX1" fmla="*/ 45492 w 90984"/>
                    <a:gd name="connsiteY1" fmla="*/ 104022 h 104021"/>
                    <a:gd name="connsiteX2" fmla="*/ 0 w 90984"/>
                    <a:gd name="connsiteY2" fmla="*/ 45492 h 104021"/>
                    <a:gd name="connsiteX3" fmla="*/ 45492 w 90984"/>
                    <a:gd name="connsiteY3" fmla="*/ 0 h 104021"/>
                    <a:gd name="connsiteX4" fmla="*/ 90984 w 90984"/>
                    <a:gd name="connsiteY4" fmla="*/ 45492 h 104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84" h="104021">
                      <a:moveTo>
                        <a:pt x="90984" y="45492"/>
                      </a:moveTo>
                      <a:cubicBezTo>
                        <a:pt x="90984" y="70596"/>
                        <a:pt x="70596" y="104022"/>
                        <a:pt x="45492" y="104022"/>
                      </a:cubicBezTo>
                      <a:cubicBezTo>
                        <a:pt x="20388" y="104022"/>
                        <a:pt x="0" y="70596"/>
                        <a:pt x="0" y="45492"/>
                      </a:cubicBezTo>
                      <a:cubicBezTo>
                        <a:pt x="0" y="20388"/>
                        <a:pt x="20388" y="0"/>
                        <a:pt x="45492" y="0"/>
                      </a:cubicBezTo>
                      <a:cubicBezTo>
                        <a:pt x="70596" y="0"/>
                        <a:pt x="90984" y="20388"/>
                        <a:pt x="90984" y="45492"/>
                      </a:cubicBezTo>
                      <a:close/>
                    </a:path>
                  </a:pathLst>
                </a:custGeom>
                <a:grpFill/>
                <a:ln w="17145" cap="flat">
                  <a:solidFill>
                    <a:srgbClr val="60B6E5"/>
                  </a:solid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65F0294-D6EC-D226-3345-A80FE9019412}"/>
                    </a:ext>
                  </a:extLst>
                </p:cNvPr>
                <p:cNvSpPr/>
                <p:nvPr/>
              </p:nvSpPr>
              <p:spPr>
                <a:xfrm>
                  <a:off x="9075899" y="807901"/>
                  <a:ext cx="195144" cy="276142"/>
                </a:xfrm>
                <a:custGeom>
                  <a:avLst/>
                  <a:gdLst>
                    <a:gd name="connsiteX0" fmla="*/ 195145 w 195144"/>
                    <a:gd name="connsiteY0" fmla="*/ 276143 h 276142"/>
                    <a:gd name="connsiteX1" fmla="*/ 195145 w 195144"/>
                    <a:gd name="connsiteY1" fmla="*/ 218445 h 276142"/>
                    <a:gd name="connsiteX2" fmla="*/ 121497 w 195144"/>
                    <a:gd name="connsiteY2" fmla="*/ 144798 h 276142"/>
                    <a:gd name="connsiteX3" fmla="*/ 80582 w 195144"/>
                    <a:gd name="connsiteY3" fmla="*/ 144798 h 276142"/>
                    <a:gd name="connsiteX4" fmla="*/ 0 w 195144"/>
                    <a:gd name="connsiteY4" fmla="*/ 64216 h 276142"/>
                    <a:gd name="connsiteX5" fmla="*/ 0 w 195144"/>
                    <a:gd name="connsiteY5" fmla="*/ 0 h 27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144" h="276142">
                      <a:moveTo>
                        <a:pt x="195145" y="276143"/>
                      </a:moveTo>
                      <a:lnTo>
                        <a:pt x="195145" y="218445"/>
                      </a:lnTo>
                      <a:cubicBezTo>
                        <a:pt x="195145" y="177808"/>
                        <a:pt x="162135" y="144798"/>
                        <a:pt x="121497" y="144798"/>
                      </a:cubicBezTo>
                      <a:lnTo>
                        <a:pt x="80582" y="144798"/>
                      </a:lnTo>
                      <a:cubicBezTo>
                        <a:pt x="36061" y="144798"/>
                        <a:pt x="0" y="108737"/>
                        <a:pt x="0" y="64216"/>
                      </a:cubicBezTo>
                      <a:lnTo>
                        <a:pt x="0" y="0"/>
                      </a:lnTo>
                    </a:path>
                  </a:pathLst>
                </a:custGeom>
                <a:grpFill/>
                <a:ln w="17145" cap="flat">
                  <a:solidFill>
                    <a:srgbClr val="60B6E5"/>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9EE438A7-09BF-3C5D-E4A8-3751DA3947B1}"/>
                    </a:ext>
                  </a:extLst>
                </p:cNvPr>
                <p:cNvSpPr/>
                <p:nvPr/>
              </p:nvSpPr>
              <p:spPr>
                <a:xfrm>
                  <a:off x="9229990" y="1043545"/>
                  <a:ext cx="13869" cy="40499"/>
                </a:xfrm>
                <a:custGeom>
                  <a:avLst/>
                  <a:gdLst>
                    <a:gd name="connsiteX0" fmla="*/ 0 w 13869"/>
                    <a:gd name="connsiteY0" fmla="*/ 0 h 40499"/>
                    <a:gd name="connsiteX1" fmla="*/ 0 w 13869"/>
                    <a:gd name="connsiteY1" fmla="*/ 40499 h 40499"/>
                  </a:gdLst>
                  <a:ahLst/>
                  <a:cxnLst>
                    <a:cxn ang="0">
                      <a:pos x="connsiteX0" y="connsiteY0"/>
                    </a:cxn>
                    <a:cxn ang="0">
                      <a:pos x="connsiteX1" y="connsiteY1"/>
                    </a:cxn>
                  </a:cxnLst>
                  <a:rect l="l" t="t" r="r" b="b"/>
                  <a:pathLst>
                    <a:path w="13869" h="40499">
                      <a:moveTo>
                        <a:pt x="0" y="0"/>
                      </a:moveTo>
                      <a:lnTo>
                        <a:pt x="0" y="40499"/>
                      </a:lnTo>
                    </a:path>
                  </a:pathLst>
                </a:custGeom>
                <a:grpFill/>
                <a:ln w="17145" cap="flat">
                  <a:solidFill>
                    <a:srgbClr val="60B6E5"/>
                  </a:solid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1FB23C47-5FDC-8AC2-298F-3EC7AF8B5EFA}"/>
                    </a:ext>
                  </a:extLst>
                </p:cNvPr>
                <p:cNvSpPr/>
                <p:nvPr/>
              </p:nvSpPr>
              <p:spPr>
                <a:xfrm>
                  <a:off x="9036510" y="788207"/>
                  <a:ext cx="85575" cy="292786"/>
                </a:xfrm>
                <a:custGeom>
                  <a:avLst/>
                  <a:gdLst>
                    <a:gd name="connsiteX0" fmla="*/ 39389 w 85575"/>
                    <a:gd name="connsiteY0" fmla="*/ 20388 h 292786"/>
                    <a:gd name="connsiteX1" fmla="*/ 19695 w 85575"/>
                    <a:gd name="connsiteY1" fmla="*/ 0 h 292786"/>
                    <a:gd name="connsiteX2" fmla="*/ 19695 w 85575"/>
                    <a:gd name="connsiteY2" fmla="*/ 0 h 292786"/>
                    <a:gd name="connsiteX3" fmla="*/ 0 w 85575"/>
                    <a:gd name="connsiteY3" fmla="*/ 20388 h 292786"/>
                    <a:gd name="connsiteX4" fmla="*/ 0 w 85575"/>
                    <a:gd name="connsiteY4" fmla="*/ 81414 h 292786"/>
                    <a:gd name="connsiteX5" fmla="*/ 70596 w 85575"/>
                    <a:gd name="connsiteY5" fmla="*/ 208043 h 292786"/>
                    <a:gd name="connsiteX6" fmla="*/ 70596 w 85575"/>
                    <a:gd name="connsiteY6" fmla="*/ 208043 h 292786"/>
                    <a:gd name="connsiteX7" fmla="*/ 85575 w 85575"/>
                    <a:gd name="connsiteY7" fmla="*/ 234950 h 292786"/>
                    <a:gd name="connsiteX8" fmla="*/ 85575 w 85575"/>
                    <a:gd name="connsiteY8" fmla="*/ 292786 h 29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75" h="292786">
                      <a:moveTo>
                        <a:pt x="39389" y="20388"/>
                      </a:moveTo>
                      <a:cubicBezTo>
                        <a:pt x="39389" y="9154"/>
                        <a:pt x="30513" y="0"/>
                        <a:pt x="19695" y="0"/>
                      </a:cubicBezTo>
                      <a:lnTo>
                        <a:pt x="19695" y="0"/>
                      </a:lnTo>
                      <a:cubicBezTo>
                        <a:pt x="8876" y="0"/>
                        <a:pt x="0" y="9154"/>
                        <a:pt x="0" y="20388"/>
                      </a:cubicBezTo>
                      <a:lnTo>
                        <a:pt x="0" y="81414"/>
                      </a:lnTo>
                      <a:cubicBezTo>
                        <a:pt x="0" y="133009"/>
                        <a:pt x="26768" y="180998"/>
                        <a:pt x="70596" y="208043"/>
                      </a:cubicBezTo>
                      <a:lnTo>
                        <a:pt x="70596" y="208043"/>
                      </a:lnTo>
                      <a:cubicBezTo>
                        <a:pt x="79889" y="213869"/>
                        <a:pt x="85575" y="223993"/>
                        <a:pt x="85575" y="234950"/>
                      </a:cubicBezTo>
                      <a:lnTo>
                        <a:pt x="85575" y="292786"/>
                      </a:lnTo>
                    </a:path>
                  </a:pathLst>
                </a:custGeom>
                <a:grpFill/>
                <a:ln w="17145" cap="flat">
                  <a:solidFill>
                    <a:srgbClr val="60B6E5"/>
                  </a:solidFill>
                  <a:prstDash val="solid"/>
                  <a:miter/>
                </a:ln>
              </p:spPr>
              <p:txBody>
                <a:bodyPr rtlCol="0" anchor="ctr"/>
                <a:lstStyle/>
                <a:p>
                  <a:endParaRPr lang="en-US"/>
                </a:p>
              </p:txBody>
            </p:sp>
          </p:grpSp>
        </p:grpSp>
        <p:sp>
          <p:nvSpPr>
            <p:cNvPr id="130" name="Freeform: Shape 129">
              <a:extLst>
                <a:ext uri="{FF2B5EF4-FFF2-40B4-BE49-F238E27FC236}">
                  <a16:creationId xmlns:a16="http://schemas.microsoft.com/office/drawing/2014/main" id="{A9697CEF-C5E6-4614-ACE3-38F987E8955E}"/>
                </a:ext>
              </a:extLst>
            </p:cNvPr>
            <p:cNvSpPr/>
            <p:nvPr/>
          </p:nvSpPr>
          <p:spPr>
            <a:xfrm>
              <a:off x="8947606" y="1117054"/>
              <a:ext cx="13869" cy="181829"/>
            </a:xfrm>
            <a:custGeom>
              <a:avLst/>
              <a:gdLst>
                <a:gd name="connsiteX0" fmla="*/ 0 w 13869"/>
                <a:gd name="connsiteY0" fmla="*/ 0 h 181829"/>
                <a:gd name="connsiteX1" fmla="*/ 0 w 13869"/>
                <a:gd name="connsiteY1" fmla="*/ 181830 h 181829"/>
              </a:gdLst>
              <a:ahLst/>
              <a:cxnLst>
                <a:cxn ang="0">
                  <a:pos x="connsiteX0" y="connsiteY0"/>
                </a:cxn>
                <a:cxn ang="0">
                  <a:pos x="connsiteX1" y="connsiteY1"/>
                </a:cxn>
              </a:cxnLst>
              <a:rect l="l" t="t" r="r" b="b"/>
              <a:pathLst>
                <a:path w="13869" h="181829">
                  <a:moveTo>
                    <a:pt x="0" y="0"/>
                  </a:moveTo>
                  <a:lnTo>
                    <a:pt x="0" y="181830"/>
                  </a:lnTo>
                </a:path>
              </a:pathLst>
            </a:custGeom>
            <a:grpFill/>
            <a:ln w="17145" cap="flat">
              <a:solidFill>
                <a:srgbClr val="60B6E5"/>
              </a:solid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53BEA9D-E7AF-BD81-CDD3-C7EC11224949}"/>
                </a:ext>
              </a:extLst>
            </p:cNvPr>
            <p:cNvSpPr/>
            <p:nvPr/>
          </p:nvSpPr>
          <p:spPr>
            <a:xfrm>
              <a:off x="9408352" y="1117054"/>
              <a:ext cx="13869" cy="181829"/>
            </a:xfrm>
            <a:custGeom>
              <a:avLst/>
              <a:gdLst>
                <a:gd name="connsiteX0" fmla="*/ 0 w 13869"/>
                <a:gd name="connsiteY0" fmla="*/ 0 h 181829"/>
                <a:gd name="connsiteX1" fmla="*/ 0 w 13869"/>
                <a:gd name="connsiteY1" fmla="*/ 181830 h 181829"/>
              </a:gdLst>
              <a:ahLst/>
              <a:cxnLst>
                <a:cxn ang="0">
                  <a:pos x="connsiteX0" y="connsiteY0"/>
                </a:cxn>
                <a:cxn ang="0">
                  <a:pos x="connsiteX1" y="connsiteY1"/>
                </a:cxn>
              </a:cxnLst>
              <a:rect l="l" t="t" r="r" b="b"/>
              <a:pathLst>
                <a:path w="13869" h="181829">
                  <a:moveTo>
                    <a:pt x="0" y="0"/>
                  </a:moveTo>
                  <a:lnTo>
                    <a:pt x="0" y="181830"/>
                  </a:lnTo>
                </a:path>
              </a:pathLst>
            </a:custGeom>
            <a:grpFill/>
            <a:ln w="17145" cap="flat">
              <a:solidFill>
                <a:srgbClr val="60B6E5"/>
              </a:solidFill>
              <a:prstDash val="solid"/>
              <a:miter/>
            </a:ln>
          </p:spPr>
          <p:txBody>
            <a:bodyPr rtlCol="0" anchor="ct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12">
            <a:extLst>
              <a:ext uri="{FF2B5EF4-FFF2-40B4-BE49-F238E27FC236}">
                <a16:creationId xmlns:a16="http://schemas.microsoft.com/office/drawing/2014/main" id="{EA4F27D6-2AB9-18F0-E146-7A5522991C3A}"/>
              </a:ext>
            </a:extLst>
          </p:cNvPr>
          <p:cNvSpPr/>
          <p:nvPr/>
        </p:nvSpPr>
        <p:spPr>
          <a:xfrm>
            <a:off x="8969126" y="1713456"/>
            <a:ext cx="2611933" cy="2611933"/>
          </a:xfrm>
          <a:custGeom>
            <a:avLst/>
            <a:gdLst>
              <a:gd name="connsiteX0" fmla="*/ 0 w 2611933"/>
              <a:gd name="connsiteY0" fmla="*/ 1305967 h 2611933"/>
              <a:gd name="connsiteX1" fmla="*/ 1305967 w 2611933"/>
              <a:gd name="connsiteY1" fmla="*/ 0 h 2611933"/>
              <a:gd name="connsiteX2" fmla="*/ 2611934 w 2611933"/>
              <a:gd name="connsiteY2" fmla="*/ 1305967 h 2611933"/>
              <a:gd name="connsiteX3" fmla="*/ 1305967 w 2611933"/>
              <a:gd name="connsiteY3" fmla="*/ 2611934 h 2611933"/>
              <a:gd name="connsiteX4" fmla="*/ 0 w 2611933"/>
              <a:gd name="connsiteY4" fmla="*/ 1305967 h 261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2611933">
                <a:moveTo>
                  <a:pt x="0" y="1305967"/>
                </a:moveTo>
                <a:cubicBezTo>
                  <a:pt x="0" y="584701"/>
                  <a:pt x="584701" y="0"/>
                  <a:pt x="1305967" y="0"/>
                </a:cubicBezTo>
                <a:cubicBezTo>
                  <a:pt x="2027233" y="0"/>
                  <a:pt x="2611934" y="584701"/>
                  <a:pt x="2611934" y="1305967"/>
                </a:cubicBezTo>
                <a:cubicBezTo>
                  <a:pt x="2611934" y="2027233"/>
                  <a:pt x="2027233" y="2611934"/>
                  <a:pt x="1305967" y="2611934"/>
                </a:cubicBezTo>
                <a:cubicBezTo>
                  <a:pt x="584701" y="2611934"/>
                  <a:pt x="0" y="2027233"/>
                  <a:pt x="0" y="1305967"/>
                </a:cubicBezTo>
                <a:close/>
              </a:path>
            </a:pathLst>
          </a:custGeom>
          <a:solidFill>
            <a:schemeClr val="bg1">
              <a:alpha val="70000"/>
            </a:schemeClr>
          </a:solidFill>
          <a:ln w="25400">
            <a:solidFill>
              <a:srgbClr val="60B6E5"/>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6252" tIns="405369" rIns="526252" bIns="405369"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Lato Light" panose="020F0302020204030203" pitchFamily="34" charset="0"/>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Lato Light" panose="020F0302020204030203" pitchFamily="34" charset="0"/>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Lato Light" panose="020F0302020204030203" pitchFamily="34" charset="0"/>
              <a:ea typeface="+mn-ea"/>
              <a:cs typeface="+mn-cs"/>
            </a:endParaRPr>
          </a:p>
        </p:txBody>
      </p:sp>
      <p:sp>
        <p:nvSpPr>
          <p:cNvPr id="18" name="Freeform 9">
            <a:extLst>
              <a:ext uri="{FF2B5EF4-FFF2-40B4-BE49-F238E27FC236}">
                <a16:creationId xmlns:a16="http://schemas.microsoft.com/office/drawing/2014/main" id="{63D6E434-0EA9-5ED5-3613-C0B2BB105AAB}"/>
              </a:ext>
            </a:extLst>
          </p:cNvPr>
          <p:cNvSpPr/>
          <p:nvPr/>
        </p:nvSpPr>
        <p:spPr>
          <a:xfrm>
            <a:off x="2700486" y="1713456"/>
            <a:ext cx="2611933" cy="2611933"/>
          </a:xfrm>
          <a:custGeom>
            <a:avLst/>
            <a:gdLst>
              <a:gd name="connsiteX0" fmla="*/ 0 w 2611933"/>
              <a:gd name="connsiteY0" fmla="*/ 1305967 h 2611933"/>
              <a:gd name="connsiteX1" fmla="*/ 1305967 w 2611933"/>
              <a:gd name="connsiteY1" fmla="*/ 0 h 2611933"/>
              <a:gd name="connsiteX2" fmla="*/ 2611934 w 2611933"/>
              <a:gd name="connsiteY2" fmla="*/ 1305967 h 2611933"/>
              <a:gd name="connsiteX3" fmla="*/ 1305967 w 2611933"/>
              <a:gd name="connsiteY3" fmla="*/ 2611934 h 2611933"/>
              <a:gd name="connsiteX4" fmla="*/ 0 w 2611933"/>
              <a:gd name="connsiteY4" fmla="*/ 1305967 h 261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2611933">
                <a:moveTo>
                  <a:pt x="0" y="1305967"/>
                </a:moveTo>
                <a:cubicBezTo>
                  <a:pt x="0" y="584701"/>
                  <a:pt x="584701" y="0"/>
                  <a:pt x="1305967" y="0"/>
                </a:cubicBezTo>
                <a:cubicBezTo>
                  <a:pt x="2027233" y="0"/>
                  <a:pt x="2611934" y="584701"/>
                  <a:pt x="2611934" y="1305967"/>
                </a:cubicBezTo>
                <a:cubicBezTo>
                  <a:pt x="2611934" y="2027233"/>
                  <a:pt x="2027233" y="2611934"/>
                  <a:pt x="1305967" y="2611934"/>
                </a:cubicBezTo>
                <a:cubicBezTo>
                  <a:pt x="584701" y="2611934"/>
                  <a:pt x="0" y="2027233"/>
                  <a:pt x="0" y="1305967"/>
                </a:cubicBezTo>
                <a:close/>
              </a:path>
            </a:pathLst>
          </a:custGeom>
          <a:solidFill>
            <a:schemeClr val="bg1"/>
          </a:solidFill>
          <a:ln w="25400">
            <a:solidFill>
              <a:srgbClr val="212849"/>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6252" tIns="405369" rIns="526252" bIns="405369"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Lato Light" panose="020F0302020204030203" pitchFamily="34" charset="0"/>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Lato Light" panose="020F0302020204030203" pitchFamily="34" charset="0"/>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Lato Light" panose="020F0302020204030203" pitchFamily="34" charset="0"/>
              <a:ea typeface="+mn-ea"/>
              <a:cs typeface="+mn-cs"/>
            </a:endParaRPr>
          </a:p>
        </p:txBody>
      </p:sp>
      <p:sp>
        <p:nvSpPr>
          <p:cNvPr id="19" name="Freeform 11">
            <a:extLst>
              <a:ext uri="{FF2B5EF4-FFF2-40B4-BE49-F238E27FC236}">
                <a16:creationId xmlns:a16="http://schemas.microsoft.com/office/drawing/2014/main" id="{20DC09E8-F039-966F-6CC6-21AE89D3846C}"/>
              </a:ext>
            </a:extLst>
          </p:cNvPr>
          <p:cNvSpPr/>
          <p:nvPr/>
        </p:nvSpPr>
        <p:spPr>
          <a:xfrm>
            <a:off x="6879579" y="1713456"/>
            <a:ext cx="2611933" cy="2611933"/>
          </a:xfrm>
          <a:custGeom>
            <a:avLst/>
            <a:gdLst>
              <a:gd name="connsiteX0" fmla="*/ 0 w 2611933"/>
              <a:gd name="connsiteY0" fmla="*/ 1305967 h 2611933"/>
              <a:gd name="connsiteX1" fmla="*/ 1305967 w 2611933"/>
              <a:gd name="connsiteY1" fmla="*/ 0 h 2611933"/>
              <a:gd name="connsiteX2" fmla="*/ 2611934 w 2611933"/>
              <a:gd name="connsiteY2" fmla="*/ 1305967 h 2611933"/>
              <a:gd name="connsiteX3" fmla="*/ 1305967 w 2611933"/>
              <a:gd name="connsiteY3" fmla="*/ 2611934 h 2611933"/>
              <a:gd name="connsiteX4" fmla="*/ 0 w 2611933"/>
              <a:gd name="connsiteY4" fmla="*/ 1305967 h 261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2611933">
                <a:moveTo>
                  <a:pt x="0" y="1305967"/>
                </a:moveTo>
                <a:cubicBezTo>
                  <a:pt x="0" y="584701"/>
                  <a:pt x="584701" y="0"/>
                  <a:pt x="1305967" y="0"/>
                </a:cubicBezTo>
                <a:cubicBezTo>
                  <a:pt x="2027233" y="0"/>
                  <a:pt x="2611934" y="584701"/>
                  <a:pt x="2611934" y="1305967"/>
                </a:cubicBezTo>
                <a:cubicBezTo>
                  <a:pt x="2611934" y="2027233"/>
                  <a:pt x="2027233" y="2611934"/>
                  <a:pt x="1305967" y="2611934"/>
                </a:cubicBezTo>
                <a:cubicBezTo>
                  <a:pt x="584701" y="2611934"/>
                  <a:pt x="0" y="2027233"/>
                  <a:pt x="0" y="1305967"/>
                </a:cubicBezTo>
                <a:close/>
              </a:path>
            </a:pathLst>
          </a:custGeom>
          <a:solidFill>
            <a:schemeClr val="bg1"/>
          </a:solidFill>
          <a:ln w="25400">
            <a:solidFill>
              <a:srgbClr val="212849"/>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6252" tIns="405369" rIns="526252" bIns="405369"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Lato Light" panose="020F0302020204030203" pitchFamily="34" charset="0"/>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Lato Light" panose="020F0302020204030203" pitchFamily="34" charset="0"/>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Lato Light" panose="020F0302020204030203" pitchFamily="34" charset="0"/>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Lato Light" panose="020F0302020204030203" pitchFamily="34" charset="0"/>
              <a:ea typeface="+mn-ea"/>
              <a:cs typeface="+mn-cs"/>
            </a:endParaRPr>
          </a:p>
        </p:txBody>
      </p:sp>
      <p:sp>
        <p:nvSpPr>
          <p:cNvPr id="20" name="Freeform 10">
            <a:extLst>
              <a:ext uri="{FF2B5EF4-FFF2-40B4-BE49-F238E27FC236}">
                <a16:creationId xmlns:a16="http://schemas.microsoft.com/office/drawing/2014/main" id="{47EEB255-9229-E9D9-DB0C-9CDB2CE93892}"/>
              </a:ext>
            </a:extLst>
          </p:cNvPr>
          <p:cNvSpPr/>
          <p:nvPr/>
        </p:nvSpPr>
        <p:spPr>
          <a:xfrm>
            <a:off x="4790033" y="1713456"/>
            <a:ext cx="2611933" cy="2611933"/>
          </a:xfrm>
          <a:custGeom>
            <a:avLst/>
            <a:gdLst>
              <a:gd name="connsiteX0" fmla="*/ 0 w 2611933"/>
              <a:gd name="connsiteY0" fmla="*/ 1305967 h 2611933"/>
              <a:gd name="connsiteX1" fmla="*/ 1305967 w 2611933"/>
              <a:gd name="connsiteY1" fmla="*/ 0 h 2611933"/>
              <a:gd name="connsiteX2" fmla="*/ 2611934 w 2611933"/>
              <a:gd name="connsiteY2" fmla="*/ 1305967 h 2611933"/>
              <a:gd name="connsiteX3" fmla="*/ 1305967 w 2611933"/>
              <a:gd name="connsiteY3" fmla="*/ 2611934 h 2611933"/>
              <a:gd name="connsiteX4" fmla="*/ 0 w 2611933"/>
              <a:gd name="connsiteY4" fmla="*/ 1305967 h 261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2611933">
                <a:moveTo>
                  <a:pt x="0" y="1305967"/>
                </a:moveTo>
                <a:cubicBezTo>
                  <a:pt x="0" y="584701"/>
                  <a:pt x="584701" y="0"/>
                  <a:pt x="1305967" y="0"/>
                </a:cubicBezTo>
                <a:cubicBezTo>
                  <a:pt x="2027233" y="0"/>
                  <a:pt x="2611934" y="584701"/>
                  <a:pt x="2611934" y="1305967"/>
                </a:cubicBezTo>
                <a:cubicBezTo>
                  <a:pt x="2611934" y="2027233"/>
                  <a:pt x="2027233" y="2611934"/>
                  <a:pt x="1305967" y="2611934"/>
                </a:cubicBezTo>
                <a:cubicBezTo>
                  <a:pt x="584701" y="2611934"/>
                  <a:pt x="0" y="2027233"/>
                  <a:pt x="0" y="1305967"/>
                </a:cubicBezTo>
                <a:close/>
              </a:path>
            </a:pathLst>
          </a:custGeom>
          <a:solidFill>
            <a:schemeClr val="bg1">
              <a:alpha val="70000"/>
            </a:schemeClr>
          </a:solidFill>
          <a:ln w="25400">
            <a:solidFill>
              <a:srgbClr val="60B6E5"/>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6252" tIns="405369" rIns="526252" bIns="405369"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Lato Light" panose="020F0302020204030203" pitchFamily="34" charset="0"/>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Lato Light" panose="020F0302020204030203" pitchFamily="34" charset="0"/>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Lato Light" panose="020F0302020204030203" pitchFamily="34" charset="0"/>
              <a:ea typeface="+mn-ea"/>
              <a:cs typeface="+mn-cs"/>
            </a:endParaRPr>
          </a:p>
        </p:txBody>
      </p:sp>
      <p:sp>
        <p:nvSpPr>
          <p:cNvPr id="21" name="Freeform 8">
            <a:extLst>
              <a:ext uri="{FF2B5EF4-FFF2-40B4-BE49-F238E27FC236}">
                <a16:creationId xmlns:a16="http://schemas.microsoft.com/office/drawing/2014/main" id="{D753FD03-D7BE-0EDF-474E-400F9F0B92DA}"/>
              </a:ext>
            </a:extLst>
          </p:cNvPr>
          <p:cNvSpPr/>
          <p:nvPr/>
        </p:nvSpPr>
        <p:spPr>
          <a:xfrm>
            <a:off x="610940" y="1713456"/>
            <a:ext cx="2611933" cy="2611933"/>
          </a:xfrm>
          <a:custGeom>
            <a:avLst/>
            <a:gdLst>
              <a:gd name="connsiteX0" fmla="*/ 0 w 2611933"/>
              <a:gd name="connsiteY0" fmla="*/ 1305967 h 2611933"/>
              <a:gd name="connsiteX1" fmla="*/ 1305967 w 2611933"/>
              <a:gd name="connsiteY1" fmla="*/ 0 h 2611933"/>
              <a:gd name="connsiteX2" fmla="*/ 2611934 w 2611933"/>
              <a:gd name="connsiteY2" fmla="*/ 1305967 h 2611933"/>
              <a:gd name="connsiteX3" fmla="*/ 1305967 w 2611933"/>
              <a:gd name="connsiteY3" fmla="*/ 2611934 h 2611933"/>
              <a:gd name="connsiteX4" fmla="*/ 0 w 2611933"/>
              <a:gd name="connsiteY4" fmla="*/ 1305967 h 261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2611933">
                <a:moveTo>
                  <a:pt x="0" y="1305967"/>
                </a:moveTo>
                <a:cubicBezTo>
                  <a:pt x="0" y="584701"/>
                  <a:pt x="584701" y="0"/>
                  <a:pt x="1305967" y="0"/>
                </a:cubicBezTo>
                <a:cubicBezTo>
                  <a:pt x="2027233" y="0"/>
                  <a:pt x="2611934" y="584701"/>
                  <a:pt x="2611934" y="1305967"/>
                </a:cubicBezTo>
                <a:cubicBezTo>
                  <a:pt x="2611934" y="2027233"/>
                  <a:pt x="2027233" y="2611934"/>
                  <a:pt x="1305967" y="2611934"/>
                </a:cubicBezTo>
                <a:cubicBezTo>
                  <a:pt x="584701" y="2611934"/>
                  <a:pt x="0" y="2027233"/>
                  <a:pt x="0" y="1305967"/>
                </a:cubicBezTo>
                <a:close/>
              </a:path>
            </a:pathLst>
          </a:custGeom>
          <a:solidFill>
            <a:schemeClr val="bg1">
              <a:alpha val="70000"/>
            </a:schemeClr>
          </a:solidFill>
          <a:ln w="25400">
            <a:solidFill>
              <a:srgbClr val="60B6E5"/>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6252" tIns="405369" rIns="526252" bIns="405369"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Lato Light" panose="020F0302020204030203" pitchFamily="34" charset="0"/>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Lato Light" panose="020F0302020204030203" pitchFamily="34" charset="0"/>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Lato Light" panose="020F0302020204030203" pitchFamily="34" charset="0"/>
              <a:ea typeface="+mn-ea"/>
              <a:cs typeface="+mn-cs"/>
            </a:endParaRPr>
          </a:p>
        </p:txBody>
      </p:sp>
      <p:sp>
        <p:nvSpPr>
          <p:cNvPr id="23" name="Text Placeholder 4">
            <a:extLst>
              <a:ext uri="{FF2B5EF4-FFF2-40B4-BE49-F238E27FC236}">
                <a16:creationId xmlns:a16="http://schemas.microsoft.com/office/drawing/2014/main" id="{6F0852AA-4654-D2E7-5E28-765C415C7D98}"/>
              </a:ext>
            </a:extLst>
          </p:cNvPr>
          <p:cNvSpPr txBox="1">
            <a:spLocks/>
          </p:cNvSpPr>
          <p:nvPr/>
        </p:nvSpPr>
        <p:spPr>
          <a:xfrm>
            <a:off x="1968528" y="4520318"/>
            <a:ext cx="1780875" cy="826871"/>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sz="1400" dirty="0">
                <a:solidFill>
                  <a:schemeClr val="tx1">
                    <a:lumMod val="65000"/>
                    <a:lumOff val="35000"/>
                  </a:schemeClr>
                </a:solidFill>
                <a:latin typeface="Calibri" panose="020F0502020204030204" pitchFamily="34" charset="0"/>
                <a:cs typeface="Calibri" panose="020F0502020204030204" pitchFamily="34" charset="0"/>
              </a:rPr>
              <a:t>Help prevent payments for unrelated treatment or medications</a:t>
            </a:r>
          </a:p>
        </p:txBody>
      </p:sp>
      <p:sp>
        <p:nvSpPr>
          <p:cNvPr id="26" name="Text Placeholder 4">
            <a:extLst>
              <a:ext uri="{FF2B5EF4-FFF2-40B4-BE49-F238E27FC236}">
                <a16:creationId xmlns:a16="http://schemas.microsoft.com/office/drawing/2014/main" id="{8F833D18-A788-046C-E75A-CB453AEBFF17}"/>
              </a:ext>
            </a:extLst>
          </p:cNvPr>
          <p:cNvSpPr txBox="1">
            <a:spLocks/>
          </p:cNvSpPr>
          <p:nvPr/>
        </p:nvSpPr>
        <p:spPr>
          <a:xfrm>
            <a:off x="4146537" y="4535679"/>
            <a:ext cx="1779718" cy="826871"/>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sz="1400" dirty="0">
                <a:solidFill>
                  <a:schemeClr val="tx1">
                    <a:lumMod val="65000"/>
                    <a:lumOff val="35000"/>
                  </a:schemeClr>
                </a:solidFill>
                <a:latin typeface="Calibri" panose="020F0502020204030204" pitchFamily="34" charset="0"/>
                <a:cs typeface="Calibri" panose="020F0502020204030204" pitchFamily="34" charset="0"/>
              </a:rPr>
              <a:t>Detect potential fraud</a:t>
            </a:r>
          </a:p>
        </p:txBody>
      </p:sp>
      <p:sp>
        <p:nvSpPr>
          <p:cNvPr id="28" name="Text Placeholder 4">
            <a:extLst>
              <a:ext uri="{FF2B5EF4-FFF2-40B4-BE49-F238E27FC236}">
                <a16:creationId xmlns:a16="http://schemas.microsoft.com/office/drawing/2014/main" id="{F6EFF2FD-0471-97EC-97D9-F763DE3EB124}"/>
              </a:ext>
            </a:extLst>
          </p:cNvPr>
          <p:cNvSpPr txBox="1">
            <a:spLocks/>
          </p:cNvSpPr>
          <p:nvPr/>
        </p:nvSpPr>
        <p:spPr>
          <a:xfrm>
            <a:off x="6323389" y="4535679"/>
            <a:ext cx="1779718" cy="826871"/>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sz="1400" dirty="0">
                <a:solidFill>
                  <a:schemeClr val="tx1">
                    <a:lumMod val="65000"/>
                    <a:lumOff val="35000"/>
                  </a:schemeClr>
                </a:solidFill>
                <a:latin typeface="Calibri" panose="020F0502020204030204" pitchFamily="34" charset="0"/>
                <a:cs typeface="Calibri" panose="020F0502020204030204" pitchFamily="34" charset="0"/>
              </a:rPr>
              <a:t>Detect prior settlement or injuries</a:t>
            </a:r>
          </a:p>
        </p:txBody>
      </p:sp>
      <p:sp>
        <p:nvSpPr>
          <p:cNvPr id="30" name="Text Placeholder 4">
            <a:extLst>
              <a:ext uri="{FF2B5EF4-FFF2-40B4-BE49-F238E27FC236}">
                <a16:creationId xmlns:a16="http://schemas.microsoft.com/office/drawing/2014/main" id="{D17913D0-48D4-7BBE-8728-6A1A933D9DAA}"/>
              </a:ext>
            </a:extLst>
          </p:cNvPr>
          <p:cNvSpPr txBox="1">
            <a:spLocks/>
          </p:cNvSpPr>
          <p:nvPr/>
        </p:nvSpPr>
        <p:spPr>
          <a:xfrm>
            <a:off x="8500814" y="4517421"/>
            <a:ext cx="1780875" cy="826871"/>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sz="1400" dirty="0">
                <a:solidFill>
                  <a:schemeClr val="tx1">
                    <a:lumMod val="65000"/>
                    <a:lumOff val="35000"/>
                  </a:schemeClr>
                </a:solidFill>
                <a:latin typeface="Calibri" panose="020F0502020204030204" pitchFamily="34" charset="0"/>
                <a:cs typeface="Calibri" panose="020F0502020204030204" pitchFamily="34" charset="0"/>
              </a:rPr>
              <a:t>Determine providers who prescribe excessive treatment</a:t>
            </a:r>
          </a:p>
        </p:txBody>
      </p:sp>
      <p:sp>
        <p:nvSpPr>
          <p:cNvPr id="31" name="TextBox 30">
            <a:extLst>
              <a:ext uri="{FF2B5EF4-FFF2-40B4-BE49-F238E27FC236}">
                <a16:creationId xmlns:a16="http://schemas.microsoft.com/office/drawing/2014/main" id="{9E49F2F6-E5EF-8DC6-BEE3-59738976049B}"/>
              </a:ext>
            </a:extLst>
          </p:cNvPr>
          <p:cNvSpPr txBox="1"/>
          <p:nvPr/>
        </p:nvSpPr>
        <p:spPr>
          <a:xfrm>
            <a:off x="961292" y="3295992"/>
            <a:ext cx="1855979" cy="630942"/>
          </a:xfrm>
          <a:prstGeom prst="rect">
            <a:avLst/>
          </a:prstGeom>
          <a:noFill/>
        </p:spPr>
        <p:txBody>
          <a:bodyPr wrap="square" rtlCol="0">
            <a:spAutoFit/>
          </a:bodyPr>
          <a:lstStyle/>
          <a:p>
            <a:pPr algn="ctr"/>
            <a:r>
              <a:rPr lang="en-US" sz="1700" dirty="0">
                <a:solidFill>
                  <a:prstClr val="black">
                    <a:lumMod val="65000"/>
                    <a:lumOff val="35000"/>
                  </a:prstClr>
                </a:solidFill>
                <a:latin typeface="Calibri" panose="020F0502020204030204" pitchFamily="34" charset="0"/>
                <a:cs typeface="Calibri" panose="020F0502020204030204" pitchFamily="34" charset="0"/>
              </a:rPr>
              <a:t>Medical AI Tools</a:t>
            </a:r>
          </a:p>
          <a:p>
            <a:endParaRPr lang="en-US" dirty="0"/>
          </a:p>
        </p:txBody>
      </p:sp>
      <p:sp>
        <p:nvSpPr>
          <p:cNvPr id="32" name="Rectangle 31">
            <a:extLst>
              <a:ext uri="{FF2B5EF4-FFF2-40B4-BE49-F238E27FC236}">
                <a16:creationId xmlns:a16="http://schemas.microsoft.com/office/drawing/2014/main" id="{A604C996-E30E-58CE-7774-B81BB091727A}"/>
              </a:ext>
            </a:extLst>
          </p:cNvPr>
          <p:cNvSpPr/>
          <p:nvPr/>
        </p:nvSpPr>
        <p:spPr>
          <a:xfrm>
            <a:off x="3435435" y="3396948"/>
            <a:ext cx="1188467" cy="563231"/>
          </a:xfrm>
          <a:prstGeom prst="rect">
            <a:avLst/>
          </a:prstGeom>
        </p:spPr>
        <p:txBody>
          <a:bodyPr wrap="none">
            <a:spAutoFit/>
          </a:bodyPr>
          <a:lstStyle/>
          <a:p>
            <a:pPr lvl="0" algn="ctr">
              <a:lnSpc>
                <a:spcPct val="90000"/>
              </a:lnSpc>
              <a:spcBef>
                <a:spcPct val="0"/>
              </a:spcBef>
              <a:spcAft>
                <a:spcPct val="35000"/>
              </a:spcAft>
              <a:defRPr/>
            </a:pPr>
            <a:r>
              <a:rPr lang="en-US" sz="1700" dirty="0">
                <a:solidFill>
                  <a:prstClr val="black">
                    <a:lumMod val="65000"/>
                    <a:lumOff val="35000"/>
                  </a:prstClr>
                </a:solidFill>
                <a:latin typeface="Calibri" panose="020F0502020204030204" pitchFamily="34" charset="0"/>
                <a:cs typeface="Calibri" panose="020F0502020204030204" pitchFamily="34" charset="0"/>
              </a:rPr>
              <a:t>Unrelated </a:t>
            </a:r>
            <a:br>
              <a:rPr lang="en-US" sz="1700" dirty="0">
                <a:solidFill>
                  <a:prstClr val="black">
                    <a:lumMod val="65000"/>
                    <a:lumOff val="35000"/>
                  </a:prstClr>
                </a:solidFill>
                <a:latin typeface="Calibri" panose="020F0502020204030204" pitchFamily="34" charset="0"/>
                <a:cs typeface="Calibri" panose="020F0502020204030204" pitchFamily="34" charset="0"/>
              </a:rPr>
            </a:br>
            <a:r>
              <a:rPr lang="en-US" sz="1700" dirty="0">
                <a:solidFill>
                  <a:prstClr val="black">
                    <a:lumMod val="65000"/>
                    <a:lumOff val="35000"/>
                  </a:prstClr>
                </a:solidFill>
                <a:latin typeface="Calibri" panose="020F0502020204030204" pitchFamily="34" charset="0"/>
                <a:cs typeface="Calibri" panose="020F0502020204030204" pitchFamily="34" charset="0"/>
              </a:rPr>
              <a:t>Treatments</a:t>
            </a:r>
          </a:p>
        </p:txBody>
      </p:sp>
      <p:sp>
        <p:nvSpPr>
          <p:cNvPr id="33" name="TextBox 32">
            <a:extLst>
              <a:ext uri="{FF2B5EF4-FFF2-40B4-BE49-F238E27FC236}">
                <a16:creationId xmlns:a16="http://schemas.microsoft.com/office/drawing/2014/main" id="{7B4C78AE-2434-55C4-C13A-5186BCCE8814}"/>
              </a:ext>
            </a:extLst>
          </p:cNvPr>
          <p:cNvSpPr txBox="1"/>
          <p:nvPr/>
        </p:nvSpPr>
        <p:spPr>
          <a:xfrm>
            <a:off x="4906817" y="3374112"/>
            <a:ext cx="2348796" cy="327782"/>
          </a:xfrm>
          <a:prstGeom prst="rect">
            <a:avLst/>
          </a:prstGeom>
          <a:noFill/>
        </p:spPr>
        <p:txBody>
          <a:bodyPr wrap="square" rtlCol="0">
            <a:spAutoFit/>
          </a:bodyPr>
          <a:lstStyle/>
          <a:p>
            <a:pPr algn="ctr" defTabSz="800100">
              <a:lnSpc>
                <a:spcPct val="90000"/>
              </a:lnSpc>
              <a:spcBef>
                <a:spcPct val="0"/>
              </a:spcBef>
              <a:spcAft>
                <a:spcPct val="35000"/>
              </a:spcAft>
              <a:defRPr/>
            </a:pPr>
            <a:r>
              <a:rPr lang="en-US" sz="1700" dirty="0">
                <a:solidFill>
                  <a:prstClr val="black">
                    <a:lumMod val="65000"/>
                    <a:lumOff val="35000"/>
                  </a:prstClr>
                </a:solidFill>
                <a:latin typeface="Calibri" panose="020F0502020204030204" pitchFamily="34" charset="0"/>
                <a:cs typeface="Calibri" panose="020F0502020204030204" pitchFamily="34" charset="0"/>
              </a:rPr>
              <a:t>Detect Fraud</a:t>
            </a:r>
          </a:p>
        </p:txBody>
      </p:sp>
      <p:sp>
        <p:nvSpPr>
          <p:cNvPr id="34" name="TextBox 33">
            <a:extLst>
              <a:ext uri="{FF2B5EF4-FFF2-40B4-BE49-F238E27FC236}">
                <a16:creationId xmlns:a16="http://schemas.microsoft.com/office/drawing/2014/main" id="{737A649F-4CC1-8159-3F6F-7FE05C169761}"/>
              </a:ext>
            </a:extLst>
          </p:cNvPr>
          <p:cNvSpPr txBox="1"/>
          <p:nvPr/>
        </p:nvSpPr>
        <p:spPr>
          <a:xfrm>
            <a:off x="6970070" y="3397559"/>
            <a:ext cx="2348796" cy="563231"/>
          </a:xfrm>
          <a:prstGeom prst="rect">
            <a:avLst/>
          </a:prstGeom>
          <a:noFill/>
        </p:spPr>
        <p:txBody>
          <a:bodyPr wrap="square" rtlCol="0">
            <a:spAutoFit/>
          </a:bodyPr>
          <a:lstStyle/>
          <a:p>
            <a:pPr algn="ctr" defTabSz="800100">
              <a:lnSpc>
                <a:spcPct val="90000"/>
              </a:lnSpc>
              <a:spcBef>
                <a:spcPct val="0"/>
              </a:spcBef>
              <a:spcAft>
                <a:spcPct val="35000"/>
              </a:spcAft>
              <a:defRPr/>
            </a:pPr>
            <a:r>
              <a:rPr lang="en-US" sz="1700" dirty="0">
                <a:solidFill>
                  <a:prstClr val="black">
                    <a:lumMod val="65000"/>
                    <a:lumOff val="35000"/>
                  </a:prstClr>
                </a:solidFill>
                <a:latin typeface="Calibri" panose="020F0502020204030204" pitchFamily="34" charset="0"/>
                <a:cs typeface="Calibri" panose="020F0502020204030204" pitchFamily="34" charset="0"/>
              </a:rPr>
              <a:t>Prior Settlements </a:t>
            </a:r>
            <a:br>
              <a:rPr lang="en-US" sz="1700" dirty="0">
                <a:solidFill>
                  <a:prstClr val="black">
                    <a:lumMod val="65000"/>
                    <a:lumOff val="35000"/>
                  </a:prstClr>
                </a:solidFill>
                <a:latin typeface="Calibri" panose="020F0502020204030204" pitchFamily="34" charset="0"/>
                <a:cs typeface="Calibri" panose="020F0502020204030204" pitchFamily="34" charset="0"/>
              </a:rPr>
            </a:br>
            <a:r>
              <a:rPr lang="en-US" sz="1700" dirty="0">
                <a:solidFill>
                  <a:prstClr val="black">
                    <a:lumMod val="65000"/>
                    <a:lumOff val="35000"/>
                  </a:prstClr>
                </a:solidFill>
                <a:latin typeface="Calibri" panose="020F0502020204030204" pitchFamily="34" charset="0"/>
                <a:cs typeface="Calibri" panose="020F0502020204030204" pitchFamily="34" charset="0"/>
              </a:rPr>
              <a:t>or Injuries</a:t>
            </a:r>
          </a:p>
        </p:txBody>
      </p:sp>
      <p:sp>
        <p:nvSpPr>
          <p:cNvPr id="36" name="TextBox 35">
            <a:extLst>
              <a:ext uri="{FF2B5EF4-FFF2-40B4-BE49-F238E27FC236}">
                <a16:creationId xmlns:a16="http://schemas.microsoft.com/office/drawing/2014/main" id="{75E56E37-CDFB-4D27-FE66-0E1ADC82D77C}"/>
              </a:ext>
            </a:extLst>
          </p:cNvPr>
          <p:cNvSpPr txBox="1"/>
          <p:nvPr/>
        </p:nvSpPr>
        <p:spPr>
          <a:xfrm>
            <a:off x="9091956" y="3385836"/>
            <a:ext cx="2348796" cy="563231"/>
          </a:xfrm>
          <a:prstGeom prst="rect">
            <a:avLst/>
          </a:prstGeom>
          <a:noFill/>
        </p:spPr>
        <p:txBody>
          <a:bodyPr wrap="square" rtlCol="0">
            <a:spAutoFit/>
          </a:bodyPr>
          <a:lstStyle/>
          <a:p>
            <a:pPr algn="ctr" defTabSz="800100">
              <a:lnSpc>
                <a:spcPct val="90000"/>
              </a:lnSpc>
              <a:spcBef>
                <a:spcPct val="0"/>
              </a:spcBef>
              <a:spcAft>
                <a:spcPct val="35000"/>
              </a:spcAft>
              <a:defRPr/>
            </a:pPr>
            <a:r>
              <a:rPr lang="en-US" sz="1700" dirty="0">
                <a:solidFill>
                  <a:prstClr val="black">
                    <a:lumMod val="65000"/>
                    <a:lumOff val="35000"/>
                  </a:prstClr>
                </a:solidFill>
                <a:latin typeface="Calibri" panose="020F0502020204030204" pitchFamily="34" charset="0"/>
                <a:cs typeface="Calibri" panose="020F0502020204030204" pitchFamily="34" charset="0"/>
              </a:rPr>
              <a:t>Excessive </a:t>
            </a:r>
            <a:br>
              <a:rPr lang="en-US" sz="1700" dirty="0">
                <a:solidFill>
                  <a:prstClr val="black">
                    <a:lumMod val="65000"/>
                    <a:lumOff val="35000"/>
                  </a:prstClr>
                </a:solidFill>
                <a:latin typeface="Calibri" panose="020F0502020204030204" pitchFamily="34" charset="0"/>
                <a:cs typeface="Calibri" panose="020F0502020204030204" pitchFamily="34" charset="0"/>
              </a:rPr>
            </a:br>
            <a:r>
              <a:rPr lang="en-US" sz="1700" dirty="0">
                <a:solidFill>
                  <a:prstClr val="black">
                    <a:lumMod val="65000"/>
                    <a:lumOff val="35000"/>
                  </a:prstClr>
                </a:solidFill>
                <a:latin typeface="Calibri" panose="020F0502020204030204" pitchFamily="34" charset="0"/>
                <a:cs typeface="Calibri" panose="020F0502020204030204" pitchFamily="34" charset="0"/>
              </a:rPr>
              <a:t>Treatment</a:t>
            </a:r>
          </a:p>
        </p:txBody>
      </p:sp>
      <p:sp>
        <p:nvSpPr>
          <p:cNvPr id="44" name="Title 1">
            <a:extLst>
              <a:ext uri="{FF2B5EF4-FFF2-40B4-BE49-F238E27FC236}">
                <a16:creationId xmlns:a16="http://schemas.microsoft.com/office/drawing/2014/main" id="{0B7B887B-1328-069F-4767-C604B8055AB2}"/>
              </a:ext>
            </a:extLst>
          </p:cNvPr>
          <p:cNvSpPr txBox="1">
            <a:spLocks/>
          </p:cNvSpPr>
          <p:nvPr/>
        </p:nvSpPr>
        <p:spPr>
          <a:xfrm>
            <a:off x="267131" y="160188"/>
            <a:ext cx="5492538"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spc="120" dirty="0">
                <a:solidFill>
                  <a:srgbClr val="212849"/>
                </a:solidFill>
                <a:latin typeface="Calibri" panose="020F0502020204030204" pitchFamily="34" charset="0"/>
                <a:cs typeface="Calibri" panose="020F0502020204030204" pitchFamily="34" charset="0"/>
              </a:rPr>
              <a:t>Claims Management</a:t>
            </a:r>
            <a:endParaRPr kumimoji="0" lang="id-ID" sz="2600" b="1" i="0" u="none" strike="noStrike" kern="1200" cap="none" spc="120" normalizeH="0" baseline="0" noProof="0" dirty="0">
              <a:ln>
                <a:noFill/>
              </a:ln>
              <a:solidFill>
                <a:srgbClr val="212849"/>
              </a:solidFill>
              <a:effectLst/>
              <a:uLnTx/>
              <a:uFillTx/>
              <a:latin typeface="Calibri" panose="020F0502020204030204" pitchFamily="34" charset="0"/>
              <a:cs typeface="Calibri" panose="020F0502020204030204" pitchFamily="34" charset="0"/>
            </a:endParaRPr>
          </a:p>
        </p:txBody>
      </p:sp>
      <p:cxnSp>
        <p:nvCxnSpPr>
          <p:cNvPr id="45" name="Straight Connector 44">
            <a:extLst>
              <a:ext uri="{FF2B5EF4-FFF2-40B4-BE49-F238E27FC236}">
                <a16:creationId xmlns:a16="http://schemas.microsoft.com/office/drawing/2014/main" id="{520FF6EB-D604-1E02-C924-E66926E218C6}"/>
              </a:ext>
            </a:extLst>
          </p:cNvPr>
          <p:cNvCxnSpPr>
            <a:cxnSpLocks/>
          </p:cNvCxnSpPr>
          <p:nvPr/>
        </p:nvCxnSpPr>
        <p:spPr>
          <a:xfrm>
            <a:off x="372978" y="573630"/>
            <a:ext cx="5798887" cy="0"/>
          </a:xfrm>
          <a:prstGeom prst="line">
            <a:avLst/>
          </a:prstGeom>
          <a:ln w="22225">
            <a:solidFill>
              <a:srgbClr val="212849"/>
            </a:solidFill>
          </a:ln>
        </p:spPr>
        <p:style>
          <a:lnRef idx="1">
            <a:schemeClr val="accent1"/>
          </a:lnRef>
          <a:fillRef idx="0">
            <a:schemeClr val="accent1"/>
          </a:fillRef>
          <a:effectRef idx="0">
            <a:schemeClr val="accent1"/>
          </a:effectRef>
          <a:fontRef idx="minor">
            <a:schemeClr val="tx1"/>
          </a:fontRef>
        </p:style>
      </p:cxnSp>
      <p:pic>
        <p:nvPicPr>
          <p:cNvPr id="3" name="Graphic 2" descr="Inpatient outline">
            <a:extLst>
              <a:ext uri="{FF2B5EF4-FFF2-40B4-BE49-F238E27FC236}">
                <a16:creationId xmlns:a16="http://schemas.microsoft.com/office/drawing/2014/main" id="{D5D365BB-3BCF-548A-BFA5-D7E5236FF4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12766" y="2428484"/>
            <a:ext cx="914400" cy="914400"/>
          </a:xfrm>
          <a:prstGeom prst="rect">
            <a:avLst/>
          </a:prstGeom>
        </p:spPr>
      </p:pic>
      <p:grpSp>
        <p:nvGrpSpPr>
          <p:cNvPr id="63" name="Graphic 7">
            <a:extLst>
              <a:ext uri="{FF2B5EF4-FFF2-40B4-BE49-F238E27FC236}">
                <a16:creationId xmlns:a16="http://schemas.microsoft.com/office/drawing/2014/main" id="{DCFFEC9B-AD9C-772B-2716-D4E086A28A80}"/>
              </a:ext>
            </a:extLst>
          </p:cNvPr>
          <p:cNvGrpSpPr/>
          <p:nvPr/>
        </p:nvGrpSpPr>
        <p:grpSpPr>
          <a:xfrm>
            <a:off x="7819235" y="2569309"/>
            <a:ext cx="712281" cy="674606"/>
            <a:chOff x="4126464" y="2850661"/>
            <a:chExt cx="712281" cy="674606"/>
          </a:xfrm>
          <a:noFill/>
        </p:grpSpPr>
        <p:sp>
          <p:nvSpPr>
            <p:cNvPr id="64" name="Freeform: Shape 63">
              <a:extLst>
                <a:ext uri="{FF2B5EF4-FFF2-40B4-BE49-F238E27FC236}">
                  <a16:creationId xmlns:a16="http://schemas.microsoft.com/office/drawing/2014/main" id="{101957AB-8974-4951-3315-3F9607199514}"/>
                </a:ext>
              </a:extLst>
            </p:cNvPr>
            <p:cNvSpPr/>
            <p:nvPr/>
          </p:nvSpPr>
          <p:spPr>
            <a:xfrm>
              <a:off x="4508884" y="2850661"/>
              <a:ext cx="329861" cy="674606"/>
            </a:xfrm>
            <a:custGeom>
              <a:avLst/>
              <a:gdLst>
                <a:gd name="connsiteX0" fmla="*/ 0 w 329861"/>
                <a:gd name="connsiteY0" fmla="*/ 24398 h 674606"/>
                <a:gd name="connsiteX1" fmla="*/ 0 w 329861"/>
                <a:gd name="connsiteY1" fmla="*/ 650084 h 674606"/>
                <a:gd name="connsiteX2" fmla="*/ 34913 w 329861"/>
                <a:gd name="connsiteY2" fmla="*/ 672859 h 674606"/>
                <a:gd name="connsiteX3" fmla="*/ 313719 w 329861"/>
                <a:gd name="connsiteY3" fmla="*/ 566742 h 674606"/>
                <a:gd name="connsiteX4" fmla="*/ 329861 w 329861"/>
                <a:gd name="connsiteY4" fmla="*/ 543968 h 674606"/>
                <a:gd name="connsiteX5" fmla="*/ 329861 w 329861"/>
                <a:gd name="connsiteY5" fmla="*/ 130639 h 674606"/>
                <a:gd name="connsiteX6" fmla="*/ 313719 w 329861"/>
                <a:gd name="connsiteY6" fmla="*/ 107864 h 674606"/>
                <a:gd name="connsiteX7" fmla="*/ 34913 w 329861"/>
                <a:gd name="connsiteY7" fmla="*/ 1748 h 674606"/>
                <a:gd name="connsiteX8" fmla="*/ 0 w 329861"/>
                <a:gd name="connsiteY8" fmla="*/ 24523 h 6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861" h="674606">
                  <a:moveTo>
                    <a:pt x="0" y="24398"/>
                  </a:moveTo>
                  <a:lnTo>
                    <a:pt x="0" y="650084"/>
                  </a:lnTo>
                  <a:cubicBezTo>
                    <a:pt x="0" y="667353"/>
                    <a:pt x="18145" y="679241"/>
                    <a:pt x="34913" y="672859"/>
                  </a:cubicBezTo>
                  <a:lnTo>
                    <a:pt x="313719" y="566742"/>
                  </a:lnTo>
                  <a:cubicBezTo>
                    <a:pt x="323479" y="562988"/>
                    <a:pt x="329861" y="553979"/>
                    <a:pt x="329861" y="543968"/>
                  </a:cubicBezTo>
                  <a:lnTo>
                    <a:pt x="329861" y="130639"/>
                  </a:lnTo>
                  <a:cubicBezTo>
                    <a:pt x="329861" y="120628"/>
                    <a:pt x="323479" y="111618"/>
                    <a:pt x="313719" y="107864"/>
                  </a:cubicBezTo>
                  <a:lnTo>
                    <a:pt x="34913" y="1748"/>
                  </a:lnTo>
                  <a:cubicBezTo>
                    <a:pt x="18145" y="-4634"/>
                    <a:pt x="0" y="7254"/>
                    <a:pt x="0" y="24523"/>
                  </a:cubicBezTo>
                  <a:close/>
                </a:path>
              </a:pathLst>
            </a:custGeom>
            <a:grpFill/>
            <a:ln w="22508" cap="rnd">
              <a:solidFill>
                <a:srgbClr val="60B6E5"/>
              </a:solidFill>
              <a:prstDash val="solid"/>
              <a:round/>
            </a:ln>
          </p:spPr>
          <p:txBody>
            <a:bodyPr rtlCol="0" anchor="ctr"/>
            <a:lstStyle/>
            <a:p>
              <a:endParaRPr lang="en-US"/>
            </a:p>
          </p:txBody>
        </p:sp>
        <p:sp>
          <p:nvSpPr>
            <p:cNvPr id="65" name="Freeform: Shape 64">
              <a:extLst>
                <a:ext uri="{FF2B5EF4-FFF2-40B4-BE49-F238E27FC236}">
                  <a16:creationId xmlns:a16="http://schemas.microsoft.com/office/drawing/2014/main" id="{FA4F6611-9DFE-DE1F-E7C2-685CBB8BCB1F}"/>
                </a:ext>
              </a:extLst>
            </p:cNvPr>
            <p:cNvSpPr/>
            <p:nvPr/>
          </p:nvSpPr>
          <p:spPr>
            <a:xfrm>
              <a:off x="4575081" y="3057860"/>
              <a:ext cx="140904" cy="72104"/>
            </a:xfrm>
            <a:custGeom>
              <a:avLst/>
              <a:gdLst>
                <a:gd name="connsiteX0" fmla="*/ 140905 w 140904"/>
                <a:gd name="connsiteY0" fmla="*/ 72104 h 72104"/>
                <a:gd name="connsiteX1" fmla="*/ 140905 w 140904"/>
                <a:gd name="connsiteY1" fmla="*/ 46326 h 72104"/>
                <a:gd name="connsiteX2" fmla="*/ 128266 w 140904"/>
                <a:gd name="connsiteY2" fmla="*/ 15417 h 72104"/>
                <a:gd name="connsiteX3" fmla="*/ 115126 w 140904"/>
                <a:gd name="connsiteY3" fmla="*/ 8409 h 72104"/>
                <a:gd name="connsiteX4" fmla="*/ 81715 w 140904"/>
                <a:gd name="connsiteY4" fmla="*/ 3154 h 72104"/>
                <a:gd name="connsiteX5" fmla="*/ 42046 w 140904"/>
                <a:gd name="connsiteY5" fmla="*/ 25 h 72104"/>
                <a:gd name="connsiteX6" fmla="*/ 22150 w 140904"/>
                <a:gd name="connsiteY6" fmla="*/ 4780 h 72104"/>
                <a:gd name="connsiteX7" fmla="*/ 0 w 140904"/>
                <a:gd name="connsiteY7" fmla="*/ 43698 h 72104"/>
                <a:gd name="connsiteX8" fmla="*/ 0 w 140904"/>
                <a:gd name="connsiteY8" fmla="*/ 69101 h 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04" h="72104">
                  <a:moveTo>
                    <a:pt x="140905" y="72104"/>
                  </a:moveTo>
                  <a:lnTo>
                    <a:pt x="140905" y="46326"/>
                  </a:lnTo>
                  <a:cubicBezTo>
                    <a:pt x="140779" y="34313"/>
                    <a:pt x="136149" y="22675"/>
                    <a:pt x="128266" y="15417"/>
                  </a:cubicBezTo>
                  <a:cubicBezTo>
                    <a:pt x="124386" y="11788"/>
                    <a:pt x="119882" y="9410"/>
                    <a:pt x="115126" y="8409"/>
                  </a:cubicBezTo>
                  <a:cubicBezTo>
                    <a:pt x="115126" y="8409"/>
                    <a:pt x="106492" y="6032"/>
                    <a:pt x="81715" y="3154"/>
                  </a:cubicBezTo>
                  <a:cubicBezTo>
                    <a:pt x="53684" y="-225"/>
                    <a:pt x="42046" y="25"/>
                    <a:pt x="42046" y="25"/>
                  </a:cubicBezTo>
                  <a:cubicBezTo>
                    <a:pt x="35164" y="-225"/>
                    <a:pt x="28281" y="1402"/>
                    <a:pt x="22150" y="4780"/>
                  </a:cubicBezTo>
                  <a:cubicBezTo>
                    <a:pt x="8510" y="12163"/>
                    <a:pt x="0" y="27055"/>
                    <a:pt x="0" y="43698"/>
                  </a:cubicBezTo>
                  <a:lnTo>
                    <a:pt x="0" y="69101"/>
                  </a:lnTo>
                </a:path>
              </a:pathLst>
            </a:custGeom>
            <a:grpFill/>
            <a:ln w="22508" cap="rnd">
              <a:solidFill>
                <a:srgbClr val="60B6E5"/>
              </a:solidFill>
              <a:prstDash val="solid"/>
              <a:round/>
            </a:ln>
          </p:spPr>
          <p:txBody>
            <a:bodyPr rtlCol="0" anchor="ctr"/>
            <a:lstStyle/>
            <a:p>
              <a:endParaRPr lang="en-US"/>
            </a:p>
          </p:txBody>
        </p:sp>
        <p:sp>
          <p:nvSpPr>
            <p:cNvPr id="66" name="Freeform: Shape 65">
              <a:extLst>
                <a:ext uri="{FF2B5EF4-FFF2-40B4-BE49-F238E27FC236}">
                  <a16:creationId xmlns:a16="http://schemas.microsoft.com/office/drawing/2014/main" id="{FC016390-CA0E-F7D5-AC30-7AFAF0A960B6}"/>
                </a:ext>
              </a:extLst>
            </p:cNvPr>
            <p:cNvSpPr/>
            <p:nvPr/>
          </p:nvSpPr>
          <p:spPr>
            <a:xfrm>
              <a:off x="4611938" y="2968944"/>
              <a:ext cx="77943" cy="91692"/>
            </a:xfrm>
            <a:custGeom>
              <a:avLst/>
              <a:gdLst>
                <a:gd name="connsiteX0" fmla="*/ 77893 w 77943"/>
                <a:gd name="connsiteY0" fmla="*/ 54653 h 91692"/>
                <a:gd name="connsiteX1" fmla="*/ 40478 w 77943"/>
                <a:gd name="connsiteY1" fmla="*/ 91443 h 91692"/>
                <a:gd name="connsiteX2" fmla="*/ 58 w 77943"/>
                <a:gd name="connsiteY2" fmla="*/ 37009 h 91692"/>
                <a:gd name="connsiteX3" fmla="*/ 44607 w 77943"/>
                <a:gd name="connsiteY3" fmla="*/ 1845 h 91692"/>
                <a:gd name="connsiteX4" fmla="*/ 77893 w 77943"/>
                <a:gd name="connsiteY4" fmla="*/ 54528 h 91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3" h="91692">
                  <a:moveTo>
                    <a:pt x="77893" y="54653"/>
                  </a:moveTo>
                  <a:cubicBezTo>
                    <a:pt x="76892" y="77303"/>
                    <a:pt x="60875" y="93946"/>
                    <a:pt x="40478" y="91443"/>
                  </a:cubicBezTo>
                  <a:cubicBezTo>
                    <a:pt x="17953" y="88815"/>
                    <a:pt x="-1193" y="64288"/>
                    <a:pt x="58" y="37009"/>
                  </a:cubicBezTo>
                  <a:cubicBezTo>
                    <a:pt x="1310" y="9854"/>
                    <a:pt x="22332" y="-5538"/>
                    <a:pt x="44607" y="1845"/>
                  </a:cubicBezTo>
                  <a:cubicBezTo>
                    <a:pt x="64754" y="8602"/>
                    <a:pt x="78894" y="31878"/>
                    <a:pt x="77893" y="54528"/>
                  </a:cubicBezTo>
                  <a:close/>
                </a:path>
              </a:pathLst>
            </a:custGeom>
            <a:grpFill/>
            <a:ln w="22508" cap="rnd">
              <a:solidFill>
                <a:srgbClr val="60B6E5"/>
              </a:solidFill>
              <a:prstDash val="solid"/>
              <a:round/>
            </a:ln>
          </p:spPr>
          <p:txBody>
            <a:bodyPr rtlCol="0" anchor="ctr"/>
            <a:lstStyle/>
            <a:p>
              <a:endParaRPr lang="en-US"/>
            </a:p>
          </p:txBody>
        </p:sp>
        <p:sp>
          <p:nvSpPr>
            <p:cNvPr id="67" name="Freeform: Shape 66">
              <a:extLst>
                <a:ext uri="{FF2B5EF4-FFF2-40B4-BE49-F238E27FC236}">
                  <a16:creationId xmlns:a16="http://schemas.microsoft.com/office/drawing/2014/main" id="{ACC64879-931C-251A-A58C-94781303E752}"/>
                </a:ext>
              </a:extLst>
            </p:cNvPr>
            <p:cNvSpPr/>
            <p:nvPr/>
          </p:nvSpPr>
          <p:spPr>
            <a:xfrm>
              <a:off x="4304159" y="2919987"/>
              <a:ext cx="144157" cy="535954"/>
            </a:xfrm>
            <a:custGeom>
              <a:avLst/>
              <a:gdLst>
                <a:gd name="connsiteX0" fmla="*/ 144158 w 144157"/>
                <a:gd name="connsiteY0" fmla="*/ 43294 h 535954"/>
                <a:gd name="connsiteX1" fmla="*/ 34913 w 144157"/>
                <a:gd name="connsiteY1" fmla="*/ 1748 h 535954"/>
                <a:gd name="connsiteX2" fmla="*/ 0 w 144157"/>
                <a:gd name="connsiteY2" fmla="*/ 24523 h 535954"/>
                <a:gd name="connsiteX3" fmla="*/ 0 w 144157"/>
                <a:gd name="connsiteY3" fmla="*/ 511432 h 535954"/>
                <a:gd name="connsiteX4" fmla="*/ 34913 w 144157"/>
                <a:gd name="connsiteY4" fmla="*/ 534207 h 535954"/>
                <a:gd name="connsiteX5" fmla="*/ 144158 w 144157"/>
                <a:gd name="connsiteY5" fmla="*/ 492661 h 53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57" h="535954">
                  <a:moveTo>
                    <a:pt x="144158" y="43294"/>
                  </a:moveTo>
                  <a:lnTo>
                    <a:pt x="34913" y="1748"/>
                  </a:lnTo>
                  <a:cubicBezTo>
                    <a:pt x="18145" y="-4634"/>
                    <a:pt x="0" y="7254"/>
                    <a:pt x="0" y="24523"/>
                  </a:cubicBezTo>
                  <a:lnTo>
                    <a:pt x="0" y="511432"/>
                  </a:lnTo>
                  <a:cubicBezTo>
                    <a:pt x="0" y="528701"/>
                    <a:pt x="18145" y="540589"/>
                    <a:pt x="34913" y="534207"/>
                  </a:cubicBezTo>
                  <a:lnTo>
                    <a:pt x="144158" y="492661"/>
                  </a:lnTo>
                </a:path>
              </a:pathLst>
            </a:custGeom>
            <a:grpFill/>
            <a:ln w="22508" cap="rnd">
              <a:solidFill>
                <a:srgbClr val="60B6E5"/>
              </a:solidFill>
              <a:prstDash val="solid"/>
              <a:round/>
            </a:ln>
          </p:spPr>
          <p:txBody>
            <a:bodyPr rtlCol="0" anchor="ctr"/>
            <a:lstStyle/>
            <a:p>
              <a:endParaRPr lang="en-US"/>
            </a:p>
          </p:txBody>
        </p:sp>
        <p:sp>
          <p:nvSpPr>
            <p:cNvPr id="68" name="Freeform: Shape 67">
              <a:extLst>
                <a:ext uri="{FF2B5EF4-FFF2-40B4-BE49-F238E27FC236}">
                  <a16:creationId xmlns:a16="http://schemas.microsoft.com/office/drawing/2014/main" id="{A6CEEF8A-DFC8-BDCD-73AD-4C9B727431F8}"/>
                </a:ext>
              </a:extLst>
            </p:cNvPr>
            <p:cNvSpPr/>
            <p:nvPr/>
          </p:nvSpPr>
          <p:spPr>
            <a:xfrm>
              <a:off x="4126464" y="2976299"/>
              <a:ext cx="116878" cy="423081"/>
            </a:xfrm>
            <a:custGeom>
              <a:avLst/>
              <a:gdLst>
                <a:gd name="connsiteX0" fmla="*/ 116878 w 116878"/>
                <a:gd name="connsiteY0" fmla="*/ 32907 h 423081"/>
                <a:gd name="connsiteX1" fmla="*/ 34913 w 116878"/>
                <a:gd name="connsiteY1" fmla="*/ 1748 h 423081"/>
                <a:gd name="connsiteX2" fmla="*/ 0 w 116878"/>
                <a:gd name="connsiteY2" fmla="*/ 24523 h 423081"/>
                <a:gd name="connsiteX3" fmla="*/ 0 w 116878"/>
                <a:gd name="connsiteY3" fmla="*/ 398558 h 423081"/>
                <a:gd name="connsiteX4" fmla="*/ 34913 w 116878"/>
                <a:gd name="connsiteY4" fmla="*/ 421333 h 423081"/>
                <a:gd name="connsiteX5" fmla="*/ 116878 w 116878"/>
                <a:gd name="connsiteY5" fmla="*/ 390174 h 42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78" h="423081">
                  <a:moveTo>
                    <a:pt x="116878" y="32907"/>
                  </a:moveTo>
                  <a:lnTo>
                    <a:pt x="34913" y="1748"/>
                  </a:lnTo>
                  <a:cubicBezTo>
                    <a:pt x="18145" y="-4634"/>
                    <a:pt x="0" y="7254"/>
                    <a:pt x="0" y="24523"/>
                  </a:cubicBezTo>
                  <a:lnTo>
                    <a:pt x="0" y="398558"/>
                  </a:lnTo>
                  <a:cubicBezTo>
                    <a:pt x="0" y="415827"/>
                    <a:pt x="18145" y="427715"/>
                    <a:pt x="34913" y="421333"/>
                  </a:cubicBezTo>
                  <a:lnTo>
                    <a:pt x="116878" y="390174"/>
                  </a:lnTo>
                </a:path>
              </a:pathLst>
            </a:custGeom>
            <a:grpFill/>
            <a:ln w="22508" cap="rnd">
              <a:solidFill>
                <a:srgbClr val="60B6E5"/>
              </a:solidFill>
              <a:prstDash val="solid"/>
              <a:round/>
            </a:ln>
          </p:spPr>
          <p:txBody>
            <a:bodyPr rtlCol="0" anchor="ctr"/>
            <a:lstStyle/>
            <a:p>
              <a:endParaRPr lang="en-US"/>
            </a:p>
          </p:txBody>
        </p:sp>
        <p:sp>
          <p:nvSpPr>
            <p:cNvPr id="69" name="Freeform: Shape 68">
              <a:extLst>
                <a:ext uri="{FF2B5EF4-FFF2-40B4-BE49-F238E27FC236}">
                  <a16:creationId xmlns:a16="http://schemas.microsoft.com/office/drawing/2014/main" id="{C8EC6304-7A82-8CCC-970A-8DED89534C4C}"/>
                </a:ext>
              </a:extLst>
            </p:cNvPr>
            <p:cNvSpPr/>
            <p:nvPr/>
          </p:nvSpPr>
          <p:spPr>
            <a:xfrm>
              <a:off x="4587344" y="3208425"/>
              <a:ext cx="194338" cy="13389"/>
            </a:xfrm>
            <a:custGeom>
              <a:avLst/>
              <a:gdLst>
                <a:gd name="connsiteX0" fmla="*/ 194338 w 194338"/>
                <a:gd name="connsiteY0" fmla="*/ 0 h 13389"/>
                <a:gd name="connsiteX1" fmla="*/ 0 w 194338"/>
                <a:gd name="connsiteY1" fmla="*/ 13390 h 13389"/>
              </a:gdLst>
              <a:ahLst/>
              <a:cxnLst>
                <a:cxn ang="0">
                  <a:pos x="connsiteX0" y="connsiteY0"/>
                </a:cxn>
                <a:cxn ang="0">
                  <a:pos x="connsiteX1" y="connsiteY1"/>
                </a:cxn>
              </a:cxnLst>
              <a:rect l="l" t="t" r="r" b="b"/>
              <a:pathLst>
                <a:path w="194338" h="13389">
                  <a:moveTo>
                    <a:pt x="194338" y="0"/>
                  </a:moveTo>
                  <a:lnTo>
                    <a:pt x="0" y="13390"/>
                  </a:lnTo>
                </a:path>
              </a:pathLst>
            </a:custGeom>
            <a:grpFill/>
            <a:ln w="22508" cap="rnd">
              <a:solidFill>
                <a:srgbClr val="60B6E5"/>
              </a:solidFill>
              <a:prstDash val="solid"/>
              <a:round/>
            </a:ln>
          </p:spPr>
          <p:txBody>
            <a:bodyPr rtlCol="0" anchor="ctr"/>
            <a:lstStyle/>
            <a:p>
              <a:endParaRPr lang="en-US"/>
            </a:p>
          </p:txBody>
        </p:sp>
        <p:sp>
          <p:nvSpPr>
            <p:cNvPr id="70" name="Freeform: Shape 69">
              <a:extLst>
                <a:ext uri="{FF2B5EF4-FFF2-40B4-BE49-F238E27FC236}">
                  <a16:creationId xmlns:a16="http://schemas.microsoft.com/office/drawing/2014/main" id="{16F4873B-5FAC-9DBD-7128-66565E805C54}"/>
                </a:ext>
              </a:extLst>
            </p:cNvPr>
            <p:cNvSpPr/>
            <p:nvPr/>
          </p:nvSpPr>
          <p:spPr>
            <a:xfrm>
              <a:off x="4587344" y="3304405"/>
              <a:ext cx="194338" cy="41795"/>
            </a:xfrm>
            <a:custGeom>
              <a:avLst/>
              <a:gdLst>
                <a:gd name="connsiteX0" fmla="*/ 194338 w 194338"/>
                <a:gd name="connsiteY0" fmla="*/ 0 h 41795"/>
                <a:gd name="connsiteX1" fmla="*/ 0 w 194338"/>
                <a:gd name="connsiteY1" fmla="*/ 41796 h 41795"/>
              </a:gdLst>
              <a:ahLst/>
              <a:cxnLst>
                <a:cxn ang="0">
                  <a:pos x="connsiteX0" y="connsiteY0"/>
                </a:cxn>
                <a:cxn ang="0">
                  <a:pos x="connsiteX1" y="connsiteY1"/>
                </a:cxn>
              </a:cxnLst>
              <a:rect l="l" t="t" r="r" b="b"/>
              <a:pathLst>
                <a:path w="194338" h="41795">
                  <a:moveTo>
                    <a:pt x="194338" y="0"/>
                  </a:moveTo>
                  <a:lnTo>
                    <a:pt x="0" y="41796"/>
                  </a:lnTo>
                </a:path>
              </a:pathLst>
            </a:custGeom>
            <a:grpFill/>
            <a:ln w="22508" cap="rnd">
              <a:solidFill>
                <a:srgbClr val="60B6E5"/>
              </a:solidFill>
              <a:prstDash val="solid"/>
              <a:round/>
            </a:ln>
          </p:spPr>
          <p:txBody>
            <a:bodyPr rtlCol="0" anchor="ctr"/>
            <a:lstStyle/>
            <a:p>
              <a:endParaRPr lang="en-US"/>
            </a:p>
          </p:txBody>
        </p:sp>
        <p:sp>
          <p:nvSpPr>
            <p:cNvPr id="71" name="Freeform: Shape 70">
              <a:extLst>
                <a:ext uri="{FF2B5EF4-FFF2-40B4-BE49-F238E27FC236}">
                  <a16:creationId xmlns:a16="http://schemas.microsoft.com/office/drawing/2014/main" id="{2AF52D01-17A4-CCA2-7140-5EDEB6A7DA0B}"/>
                </a:ext>
              </a:extLst>
            </p:cNvPr>
            <p:cNvSpPr/>
            <p:nvPr/>
          </p:nvSpPr>
          <p:spPr>
            <a:xfrm>
              <a:off x="4361096" y="3083529"/>
              <a:ext cx="61692" cy="55569"/>
            </a:xfrm>
            <a:custGeom>
              <a:avLst/>
              <a:gdLst>
                <a:gd name="connsiteX0" fmla="*/ 61693 w 61692"/>
                <a:gd name="connsiteY0" fmla="*/ 2511 h 55569"/>
                <a:gd name="connsiteX1" fmla="*/ 31785 w 61692"/>
                <a:gd name="connsiteY1" fmla="*/ 9 h 55569"/>
                <a:gd name="connsiteX2" fmla="*/ 16769 w 61692"/>
                <a:gd name="connsiteY2" fmla="*/ 3888 h 55569"/>
                <a:gd name="connsiteX3" fmla="*/ 0 w 61692"/>
                <a:gd name="connsiteY3" fmla="*/ 35172 h 55569"/>
                <a:gd name="connsiteX4" fmla="*/ 0 w 61692"/>
                <a:gd name="connsiteY4" fmla="*/ 55569 h 55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92" h="55569">
                  <a:moveTo>
                    <a:pt x="61693" y="2511"/>
                  </a:moveTo>
                  <a:cubicBezTo>
                    <a:pt x="40545" y="-117"/>
                    <a:pt x="31785" y="9"/>
                    <a:pt x="31785" y="9"/>
                  </a:cubicBezTo>
                  <a:cubicBezTo>
                    <a:pt x="26529" y="-117"/>
                    <a:pt x="21399" y="1135"/>
                    <a:pt x="16769" y="3888"/>
                  </a:cubicBezTo>
                  <a:cubicBezTo>
                    <a:pt x="6507" y="9769"/>
                    <a:pt x="0" y="21782"/>
                    <a:pt x="0" y="35172"/>
                  </a:cubicBezTo>
                  <a:lnTo>
                    <a:pt x="0" y="55569"/>
                  </a:lnTo>
                </a:path>
              </a:pathLst>
            </a:custGeom>
            <a:grpFill/>
            <a:ln w="22508" cap="rnd">
              <a:solidFill>
                <a:srgbClr val="60B6E5"/>
              </a:solidFill>
              <a:prstDash val="solid"/>
              <a:round/>
            </a:ln>
          </p:spPr>
          <p:txBody>
            <a:bodyPr rtlCol="0" anchor="ctr"/>
            <a:lstStyle/>
            <a:p>
              <a:endParaRPr lang="en-US"/>
            </a:p>
          </p:txBody>
        </p:sp>
        <p:sp>
          <p:nvSpPr>
            <p:cNvPr id="72" name="Freeform: Shape 71">
              <a:extLst>
                <a:ext uri="{FF2B5EF4-FFF2-40B4-BE49-F238E27FC236}">
                  <a16:creationId xmlns:a16="http://schemas.microsoft.com/office/drawing/2014/main" id="{9B6AA8EC-0435-123D-2EB8-4A9207412B46}"/>
                </a:ext>
              </a:extLst>
            </p:cNvPr>
            <p:cNvSpPr/>
            <p:nvPr/>
          </p:nvSpPr>
          <p:spPr>
            <a:xfrm>
              <a:off x="4388953" y="3012189"/>
              <a:ext cx="33711" cy="73350"/>
            </a:xfrm>
            <a:custGeom>
              <a:avLst/>
              <a:gdLst>
                <a:gd name="connsiteX0" fmla="*/ 30583 w 33711"/>
                <a:gd name="connsiteY0" fmla="*/ 73351 h 73350"/>
                <a:gd name="connsiteX1" fmla="*/ 49 w 33711"/>
                <a:gd name="connsiteY1" fmla="*/ 29678 h 73350"/>
                <a:gd name="connsiteX2" fmla="*/ 33711 w 33711"/>
                <a:gd name="connsiteY2" fmla="*/ 1522 h 73350"/>
              </a:gdLst>
              <a:ahLst/>
              <a:cxnLst>
                <a:cxn ang="0">
                  <a:pos x="connsiteX0" y="connsiteY0"/>
                </a:cxn>
                <a:cxn ang="0">
                  <a:pos x="connsiteX1" y="connsiteY1"/>
                </a:cxn>
                <a:cxn ang="0">
                  <a:pos x="connsiteX2" y="connsiteY2"/>
                </a:cxn>
              </a:cxnLst>
              <a:rect l="l" t="t" r="r" b="b"/>
              <a:pathLst>
                <a:path w="33711" h="73350">
                  <a:moveTo>
                    <a:pt x="30583" y="73351"/>
                  </a:moveTo>
                  <a:cubicBezTo>
                    <a:pt x="13439" y="71223"/>
                    <a:pt x="-952" y="51577"/>
                    <a:pt x="49" y="29678"/>
                  </a:cubicBezTo>
                  <a:cubicBezTo>
                    <a:pt x="1051" y="7779"/>
                    <a:pt x="16818" y="-4485"/>
                    <a:pt x="33711" y="1522"/>
                  </a:cubicBezTo>
                </a:path>
              </a:pathLst>
            </a:custGeom>
            <a:grpFill/>
            <a:ln w="22508" cap="rnd">
              <a:solidFill>
                <a:srgbClr val="60B6E5"/>
              </a:solidFill>
              <a:prstDash val="solid"/>
              <a:round/>
            </a:ln>
          </p:spPr>
          <p:txBody>
            <a:bodyPr rtlCol="0" anchor="ctr"/>
            <a:lstStyle/>
            <a:p>
              <a:endParaRPr lang="en-US"/>
            </a:p>
          </p:txBody>
        </p:sp>
        <p:sp>
          <p:nvSpPr>
            <p:cNvPr id="73" name="Freeform: Shape 72">
              <a:extLst>
                <a:ext uri="{FF2B5EF4-FFF2-40B4-BE49-F238E27FC236}">
                  <a16:creationId xmlns:a16="http://schemas.microsoft.com/office/drawing/2014/main" id="{CA9BBD78-EBE1-5067-53A9-022B33DF7C10}"/>
                </a:ext>
              </a:extLst>
            </p:cNvPr>
            <p:cNvSpPr/>
            <p:nvPr/>
          </p:nvSpPr>
          <p:spPr>
            <a:xfrm>
              <a:off x="4366978" y="3209551"/>
              <a:ext cx="81214" cy="5631"/>
            </a:xfrm>
            <a:custGeom>
              <a:avLst/>
              <a:gdLst>
                <a:gd name="connsiteX0" fmla="*/ 81214 w 81214"/>
                <a:gd name="connsiteY0" fmla="*/ 0 h 5631"/>
                <a:gd name="connsiteX1" fmla="*/ 0 w 81214"/>
                <a:gd name="connsiteY1" fmla="*/ 5631 h 5631"/>
              </a:gdLst>
              <a:ahLst/>
              <a:cxnLst>
                <a:cxn ang="0">
                  <a:pos x="connsiteX0" y="connsiteY0"/>
                </a:cxn>
                <a:cxn ang="0">
                  <a:pos x="connsiteX1" y="connsiteY1"/>
                </a:cxn>
              </a:cxnLst>
              <a:rect l="l" t="t" r="r" b="b"/>
              <a:pathLst>
                <a:path w="81214" h="5631">
                  <a:moveTo>
                    <a:pt x="81214" y="0"/>
                  </a:moveTo>
                  <a:lnTo>
                    <a:pt x="0" y="5631"/>
                  </a:lnTo>
                </a:path>
              </a:pathLst>
            </a:custGeom>
            <a:grpFill/>
            <a:ln w="22508" cap="rnd">
              <a:solidFill>
                <a:srgbClr val="60B6E5"/>
              </a:solidFill>
              <a:prstDash val="solid"/>
              <a:round/>
            </a:ln>
          </p:spPr>
          <p:txBody>
            <a:bodyPr rtlCol="0" anchor="ctr"/>
            <a:lstStyle/>
            <a:p>
              <a:endParaRPr lang="en-US"/>
            </a:p>
          </p:txBody>
        </p:sp>
        <p:sp>
          <p:nvSpPr>
            <p:cNvPr id="74" name="Freeform: Shape 73">
              <a:extLst>
                <a:ext uri="{FF2B5EF4-FFF2-40B4-BE49-F238E27FC236}">
                  <a16:creationId xmlns:a16="http://schemas.microsoft.com/office/drawing/2014/main" id="{57ADA0CE-E6B2-05B4-766A-D9EE60532107}"/>
                </a:ext>
              </a:extLst>
            </p:cNvPr>
            <p:cNvSpPr/>
            <p:nvPr/>
          </p:nvSpPr>
          <p:spPr>
            <a:xfrm>
              <a:off x="4366978" y="3297272"/>
              <a:ext cx="82215" cy="17644"/>
            </a:xfrm>
            <a:custGeom>
              <a:avLst/>
              <a:gdLst>
                <a:gd name="connsiteX0" fmla="*/ 82215 w 82215"/>
                <a:gd name="connsiteY0" fmla="*/ 0 h 17644"/>
                <a:gd name="connsiteX1" fmla="*/ 0 w 82215"/>
                <a:gd name="connsiteY1" fmla="*/ 17644 h 17644"/>
              </a:gdLst>
              <a:ahLst/>
              <a:cxnLst>
                <a:cxn ang="0">
                  <a:pos x="connsiteX0" y="connsiteY0"/>
                </a:cxn>
                <a:cxn ang="0">
                  <a:pos x="connsiteX1" y="connsiteY1"/>
                </a:cxn>
              </a:cxnLst>
              <a:rect l="l" t="t" r="r" b="b"/>
              <a:pathLst>
                <a:path w="82215" h="17644">
                  <a:moveTo>
                    <a:pt x="82215" y="0"/>
                  </a:moveTo>
                  <a:lnTo>
                    <a:pt x="0" y="17644"/>
                  </a:lnTo>
                </a:path>
              </a:pathLst>
            </a:custGeom>
            <a:grpFill/>
            <a:ln w="22508" cap="rnd">
              <a:solidFill>
                <a:srgbClr val="60B6E5"/>
              </a:solidFill>
              <a:prstDash val="solid"/>
              <a:round/>
            </a:ln>
          </p:spPr>
          <p:txBody>
            <a:bodyPr rtlCol="0" anchor="ctr"/>
            <a:lstStyle/>
            <a:p>
              <a:endParaRPr lang="en-US"/>
            </a:p>
          </p:txBody>
        </p:sp>
        <p:sp>
          <p:nvSpPr>
            <p:cNvPr id="75" name="Freeform: Shape 74">
              <a:extLst>
                <a:ext uri="{FF2B5EF4-FFF2-40B4-BE49-F238E27FC236}">
                  <a16:creationId xmlns:a16="http://schemas.microsoft.com/office/drawing/2014/main" id="{83D37510-AD57-44F7-AEA7-90D348C85757}"/>
                </a:ext>
              </a:extLst>
            </p:cNvPr>
            <p:cNvSpPr/>
            <p:nvPr/>
          </p:nvSpPr>
          <p:spPr>
            <a:xfrm>
              <a:off x="4175017" y="3105051"/>
              <a:ext cx="45675" cy="43933"/>
            </a:xfrm>
            <a:custGeom>
              <a:avLst/>
              <a:gdLst>
                <a:gd name="connsiteX0" fmla="*/ 45675 w 45675"/>
                <a:gd name="connsiteY0" fmla="*/ 2013 h 43933"/>
                <a:gd name="connsiteX1" fmla="*/ 23526 w 45675"/>
                <a:gd name="connsiteY1" fmla="*/ 10 h 43933"/>
                <a:gd name="connsiteX2" fmla="*/ 12389 w 45675"/>
                <a:gd name="connsiteY2" fmla="*/ 3014 h 43933"/>
                <a:gd name="connsiteX3" fmla="*/ 0 w 45675"/>
                <a:gd name="connsiteY3" fmla="*/ 27791 h 43933"/>
                <a:gd name="connsiteX4" fmla="*/ 0 w 45675"/>
                <a:gd name="connsiteY4" fmla="*/ 43934 h 43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5" h="43933">
                  <a:moveTo>
                    <a:pt x="45675" y="2013"/>
                  </a:moveTo>
                  <a:cubicBezTo>
                    <a:pt x="29908" y="-115"/>
                    <a:pt x="23526" y="10"/>
                    <a:pt x="23526" y="10"/>
                  </a:cubicBezTo>
                  <a:cubicBezTo>
                    <a:pt x="19647" y="-115"/>
                    <a:pt x="15767" y="886"/>
                    <a:pt x="12389" y="3014"/>
                  </a:cubicBezTo>
                  <a:cubicBezTo>
                    <a:pt x="4755" y="7769"/>
                    <a:pt x="0" y="17154"/>
                    <a:pt x="0" y="27791"/>
                  </a:cubicBezTo>
                  <a:lnTo>
                    <a:pt x="0" y="43934"/>
                  </a:lnTo>
                </a:path>
              </a:pathLst>
            </a:custGeom>
            <a:grpFill/>
            <a:ln w="22508" cap="rnd">
              <a:solidFill>
                <a:srgbClr val="60B6E5"/>
              </a:solidFill>
              <a:prstDash val="solid"/>
              <a:round/>
            </a:ln>
          </p:spPr>
          <p:txBody>
            <a:bodyPr rtlCol="0" anchor="ctr"/>
            <a:lstStyle/>
            <a:p>
              <a:endParaRPr lang="en-US"/>
            </a:p>
          </p:txBody>
        </p:sp>
        <p:sp>
          <p:nvSpPr>
            <p:cNvPr id="76" name="Freeform: Shape 75">
              <a:extLst>
                <a:ext uri="{FF2B5EF4-FFF2-40B4-BE49-F238E27FC236}">
                  <a16:creationId xmlns:a16="http://schemas.microsoft.com/office/drawing/2014/main" id="{D2CF9FAD-60D6-14D5-09F9-057D708EB458}"/>
                </a:ext>
              </a:extLst>
            </p:cNvPr>
            <p:cNvSpPr/>
            <p:nvPr/>
          </p:nvSpPr>
          <p:spPr>
            <a:xfrm>
              <a:off x="4195628" y="3048425"/>
              <a:ext cx="24939" cy="58263"/>
            </a:xfrm>
            <a:custGeom>
              <a:avLst/>
              <a:gdLst>
                <a:gd name="connsiteX0" fmla="*/ 22687 w 24939"/>
                <a:gd name="connsiteY0" fmla="*/ 58263 h 58263"/>
                <a:gd name="connsiteX1" fmla="*/ 37 w 24939"/>
                <a:gd name="connsiteY1" fmla="*/ 23600 h 58263"/>
                <a:gd name="connsiteX2" fmla="*/ 24939 w 24939"/>
                <a:gd name="connsiteY2" fmla="*/ 1200 h 58263"/>
              </a:gdLst>
              <a:ahLst/>
              <a:cxnLst>
                <a:cxn ang="0">
                  <a:pos x="connsiteX0" y="connsiteY0"/>
                </a:cxn>
                <a:cxn ang="0">
                  <a:pos x="connsiteX1" y="connsiteY1"/>
                </a:cxn>
                <a:cxn ang="0">
                  <a:pos x="connsiteX2" y="connsiteY2"/>
                </a:cxn>
              </a:cxnLst>
              <a:rect l="l" t="t" r="r" b="b"/>
              <a:pathLst>
                <a:path w="24939" h="58263">
                  <a:moveTo>
                    <a:pt x="22687" y="58263"/>
                  </a:moveTo>
                  <a:cubicBezTo>
                    <a:pt x="10048" y="56511"/>
                    <a:pt x="-714" y="40994"/>
                    <a:pt x="37" y="23600"/>
                  </a:cubicBezTo>
                  <a:cubicBezTo>
                    <a:pt x="788" y="6206"/>
                    <a:pt x="12551" y="-3555"/>
                    <a:pt x="24939" y="1200"/>
                  </a:cubicBezTo>
                </a:path>
              </a:pathLst>
            </a:custGeom>
            <a:grpFill/>
            <a:ln w="22508" cap="rnd">
              <a:solidFill>
                <a:srgbClr val="60B6E5"/>
              </a:solidFill>
              <a:prstDash val="solid"/>
              <a:round/>
            </a:ln>
          </p:spPr>
          <p:txBody>
            <a:bodyPr rtlCol="0" anchor="ctr"/>
            <a:lstStyle/>
            <a:p>
              <a:endParaRPr lang="en-US"/>
            </a:p>
          </p:txBody>
        </p:sp>
        <p:sp>
          <p:nvSpPr>
            <p:cNvPr id="77" name="Freeform: Shape 76">
              <a:extLst>
                <a:ext uri="{FF2B5EF4-FFF2-40B4-BE49-F238E27FC236}">
                  <a16:creationId xmlns:a16="http://schemas.microsoft.com/office/drawing/2014/main" id="{233EF348-FC7F-D436-E400-894027A955AF}"/>
                </a:ext>
              </a:extLst>
            </p:cNvPr>
            <p:cNvSpPr/>
            <p:nvPr/>
          </p:nvSpPr>
          <p:spPr>
            <a:xfrm>
              <a:off x="4179147" y="3206673"/>
              <a:ext cx="64195" cy="4379"/>
            </a:xfrm>
            <a:custGeom>
              <a:avLst/>
              <a:gdLst>
                <a:gd name="connsiteX0" fmla="*/ 64196 w 64195"/>
                <a:gd name="connsiteY0" fmla="*/ 0 h 4379"/>
                <a:gd name="connsiteX1" fmla="*/ 0 w 64195"/>
                <a:gd name="connsiteY1" fmla="*/ 4380 h 4379"/>
              </a:gdLst>
              <a:ahLst/>
              <a:cxnLst>
                <a:cxn ang="0">
                  <a:pos x="connsiteX0" y="connsiteY0"/>
                </a:cxn>
                <a:cxn ang="0">
                  <a:pos x="connsiteX1" y="connsiteY1"/>
                </a:cxn>
              </a:cxnLst>
              <a:rect l="l" t="t" r="r" b="b"/>
              <a:pathLst>
                <a:path w="64195" h="4379">
                  <a:moveTo>
                    <a:pt x="64196" y="0"/>
                  </a:moveTo>
                  <a:lnTo>
                    <a:pt x="0" y="4380"/>
                  </a:lnTo>
                </a:path>
              </a:pathLst>
            </a:custGeom>
            <a:grpFill/>
            <a:ln w="22508" cap="rnd">
              <a:solidFill>
                <a:srgbClr val="60B6E5"/>
              </a:solidFill>
              <a:prstDash val="solid"/>
              <a:round/>
            </a:ln>
          </p:spPr>
          <p:txBody>
            <a:bodyPr rtlCol="0" anchor="ctr"/>
            <a:lstStyle/>
            <a:p>
              <a:endParaRPr lang="en-US"/>
            </a:p>
          </p:txBody>
        </p:sp>
        <p:sp>
          <p:nvSpPr>
            <p:cNvPr id="78" name="Freeform: Shape 77">
              <a:extLst>
                <a:ext uri="{FF2B5EF4-FFF2-40B4-BE49-F238E27FC236}">
                  <a16:creationId xmlns:a16="http://schemas.microsoft.com/office/drawing/2014/main" id="{F567D007-8DD3-C9FE-C6AA-7E8BCFAFE7CC}"/>
                </a:ext>
              </a:extLst>
            </p:cNvPr>
            <p:cNvSpPr/>
            <p:nvPr/>
          </p:nvSpPr>
          <p:spPr>
            <a:xfrm>
              <a:off x="4179147" y="3273246"/>
              <a:ext cx="64195" cy="13765"/>
            </a:xfrm>
            <a:custGeom>
              <a:avLst/>
              <a:gdLst>
                <a:gd name="connsiteX0" fmla="*/ 64196 w 64195"/>
                <a:gd name="connsiteY0" fmla="*/ 0 h 13765"/>
                <a:gd name="connsiteX1" fmla="*/ 0 w 64195"/>
                <a:gd name="connsiteY1" fmla="*/ 13765 h 13765"/>
              </a:gdLst>
              <a:ahLst/>
              <a:cxnLst>
                <a:cxn ang="0">
                  <a:pos x="connsiteX0" y="connsiteY0"/>
                </a:cxn>
                <a:cxn ang="0">
                  <a:pos x="connsiteX1" y="connsiteY1"/>
                </a:cxn>
              </a:cxnLst>
              <a:rect l="l" t="t" r="r" b="b"/>
              <a:pathLst>
                <a:path w="64195" h="13765">
                  <a:moveTo>
                    <a:pt x="64196" y="0"/>
                  </a:moveTo>
                  <a:lnTo>
                    <a:pt x="0" y="13765"/>
                  </a:lnTo>
                </a:path>
              </a:pathLst>
            </a:custGeom>
            <a:grpFill/>
            <a:ln w="22508" cap="rnd">
              <a:solidFill>
                <a:srgbClr val="60B6E5"/>
              </a:solidFill>
              <a:prstDash val="solid"/>
              <a:round/>
            </a:ln>
          </p:spPr>
          <p:txBody>
            <a:bodyPr rtlCol="0" anchor="ctr"/>
            <a:lstStyle/>
            <a:p>
              <a:endParaRPr lang="en-US"/>
            </a:p>
          </p:txBody>
        </p:sp>
      </p:grpSp>
      <p:pic>
        <p:nvPicPr>
          <p:cNvPr id="5" name="Graphic 4" descr="Fingerprint outline">
            <a:extLst>
              <a:ext uri="{FF2B5EF4-FFF2-40B4-BE49-F238E27FC236}">
                <a16:creationId xmlns:a16="http://schemas.microsoft.com/office/drawing/2014/main" id="{19769073-2BE0-0D95-06BC-A3ACE4C950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4314" y="2474039"/>
            <a:ext cx="843369" cy="843369"/>
          </a:xfrm>
          <a:prstGeom prst="rect">
            <a:avLst/>
          </a:prstGeom>
        </p:spPr>
      </p:pic>
      <p:pic>
        <p:nvPicPr>
          <p:cNvPr id="7" name="Graphic 6" descr="Artificial Intelligence outline">
            <a:extLst>
              <a:ext uri="{FF2B5EF4-FFF2-40B4-BE49-F238E27FC236}">
                <a16:creationId xmlns:a16="http://schemas.microsoft.com/office/drawing/2014/main" id="{9C011300-B34B-A159-66BB-26A6F15FCE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73689" y="2379459"/>
            <a:ext cx="914400" cy="914400"/>
          </a:xfrm>
          <a:prstGeom prst="rect">
            <a:avLst/>
          </a:prstGeom>
        </p:spPr>
      </p:pic>
      <p:pic>
        <p:nvPicPr>
          <p:cNvPr id="9" name="Graphic 8" descr="Target Audience outline">
            <a:extLst>
              <a:ext uri="{FF2B5EF4-FFF2-40B4-BE49-F238E27FC236}">
                <a16:creationId xmlns:a16="http://schemas.microsoft.com/office/drawing/2014/main" id="{B1F3B785-4703-8889-5761-12FB57CF0FB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16789" y="2476567"/>
            <a:ext cx="914400" cy="914400"/>
          </a:xfrm>
          <a:prstGeom prst="rect">
            <a:avLst/>
          </a:prstGeom>
        </p:spPr>
      </p:pic>
    </p:spTree>
    <p:extLst>
      <p:ext uri="{BB962C8B-B14F-4D97-AF65-F5344CB8AC3E}">
        <p14:creationId xmlns:p14="http://schemas.microsoft.com/office/powerpoint/2010/main" val="7327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Box 127"/>
          <p:cNvSpPr txBox="1"/>
          <p:nvPr/>
        </p:nvSpPr>
        <p:spPr>
          <a:xfrm>
            <a:off x="8822341" y="1849274"/>
            <a:ext cx="2883302" cy="353943"/>
          </a:xfrm>
          <a:prstGeom prst="rect">
            <a:avLst/>
          </a:prstGeom>
          <a:noFill/>
        </p:spPr>
        <p:txBody>
          <a:bodyPr wrap="square" rtlCol="0">
            <a:spAutoFit/>
          </a:bodyPr>
          <a:lstStyle/>
          <a:p>
            <a:pPr defTabSz="1218987"/>
            <a:r>
              <a:rPr lang="en-US" sz="1700" kern="0" dirty="0">
                <a:solidFill>
                  <a:srgbClr val="000000">
                    <a:lumMod val="75000"/>
                    <a:lumOff val="25000"/>
                  </a:srgbClr>
                </a:solidFill>
                <a:cs typeface="Arial" panose="020B0604020202020204" pitchFamily="34" charset="0"/>
              </a:rPr>
              <a:t>Future allocations</a:t>
            </a:r>
            <a:endParaRPr lang="en-US" sz="1700" dirty="0">
              <a:solidFill>
                <a:srgbClr val="000000">
                  <a:lumMod val="75000"/>
                  <a:lumOff val="25000"/>
                </a:srgbClr>
              </a:solidFill>
              <a:cs typeface="Arial" panose="020B0604020202020204" pitchFamily="34" charset="0"/>
            </a:endParaRPr>
          </a:p>
        </p:txBody>
      </p:sp>
      <p:sp>
        <p:nvSpPr>
          <p:cNvPr id="129" name="TextBox 128"/>
          <p:cNvSpPr txBox="1"/>
          <p:nvPr/>
        </p:nvSpPr>
        <p:spPr>
          <a:xfrm>
            <a:off x="486357" y="1849274"/>
            <a:ext cx="2909991" cy="353943"/>
          </a:xfrm>
          <a:prstGeom prst="rect">
            <a:avLst/>
          </a:prstGeom>
          <a:noFill/>
        </p:spPr>
        <p:txBody>
          <a:bodyPr wrap="square" rtlCol="0">
            <a:spAutoFit/>
          </a:bodyPr>
          <a:lstStyle/>
          <a:p>
            <a:pPr algn="r" defTabSz="1218987"/>
            <a:r>
              <a:rPr lang="en-US" sz="1700" kern="0" dirty="0">
                <a:solidFill>
                  <a:srgbClr val="000000">
                    <a:lumMod val="75000"/>
                    <a:lumOff val="25000"/>
                  </a:srgbClr>
                </a:solidFill>
                <a:cs typeface="Arial" panose="020B0604020202020204" pitchFamily="34" charset="0"/>
              </a:rPr>
              <a:t>Reserve amounts</a:t>
            </a:r>
            <a:endParaRPr lang="en-US" sz="1700" dirty="0">
              <a:solidFill>
                <a:srgbClr val="000000">
                  <a:lumMod val="75000"/>
                  <a:lumOff val="25000"/>
                </a:srgbClr>
              </a:solidFill>
              <a:cs typeface="Arial" panose="020B0604020202020204" pitchFamily="34" charset="0"/>
            </a:endParaRPr>
          </a:p>
        </p:txBody>
      </p:sp>
      <p:sp>
        <p:nvSpPr>
          <p:cNvPr id="131" name="TextBox 130"/>
          <p:cNvSpPr txBox="1"/>
          <p:nvPr/>
        </p:nvSpPr>
        <p:spPr>
          <a:xfrm>
            <a:off x="8822341" y="4534624"/>
            <a:ext cx="2883302" cy="615553"/>
          </a:xfrm>
          <a:prstGeom prst="rect">
            <a:avLst/>
          </a:prstGeom>
          <a:noFill/>
        </p:spPr>
        <p:txBody>
          <a:bodyPr wrap="square" rtlCol="0">
            <a:spAutoFit/>
          </a:bodyPr>
          <a:lstStyle/>
          <a:p>
            <a:pPr defTabSz="1218987"/>
            <a:r>
              <a:rPr lang="en-US" sz="1700" kern="0" dirty="0">
                <a:solidFill>
                  <a:srgbClr val="000000">
                    <a:lumMod val="75000"/>
                    <a:lumOff val="25000"/>
                  </a:srgbClr>
                </a:solidFill>
                <a:cs typeface="Arial" panose="020B0604020202020204" pitchFamily="34" charset="0"/>
              </a:rPr>
              <a:t>Triage and mitigate </a:t>
            </a:r>
          </a:p>
          <a:p>
            <a:pPr defTabSz="1218987"/>
            <a:r>
              <a:rPr lang="en-US" sz="1700" kern="0" dirty="0">
                <a:solidFill>
                  <a:srgbClr val="000000">
                    <a:lumMod val="75000"/>
                    <a:lumOff val="25000"/>
                  </a:srgbClr>
                </a:solidFill>
                <a:cs typeface="Arial" panose="020B0604020202020204" pitchFamily="34" charset="0"/>
              </a:rPr>
              <a:t>claims</a:t>
            </a:r>
            <a:endParaRPr lang="en-US" sz="1700" dirty="0">
              <a:solidFill>
                <a:srgbClr val="000000">
                  <a:lumMod val="75000"/>
                  <a:lumOff val="25000"/>
                </a:srgbClr>
              </a:solidFill>
              <a:cs typeface="Arial" panose="020B0604020202020204" pitchFamily="34" charset="0"/>
            </a:endParaRPr>
          </a:p>
        </p:txBody>
      </p:sp>
      <p:sp>
        <p:nvSpPr>
          <p:cNvPr id="132" name="TextBox 131"/>
          <p:cNvSpPr txBox="1"/>
          <p:nvPr/>
        </p:nvSpPr>
        <p:spPr>
          <a:xfrm>
            <a:off x="486357" y="4534624"/>
            <a:ext cx="2909991" cy="615553"/>
          </a:xfrm>
          <a:prstGeom prst="rect">
            <a:avLst/>
          </a:prstGeom>
          <a:noFill/>
        </p:spPr>
        <p:txBody>
          <a:bodyPr wrap="square" rtlCol="0">
            <a:spAutoFit/>
          </a:bodyPr>
          <a:lstStyle/>
          <a:p>
            <a:pPr algn="r" defTabSz="1218987"/>
            <a:r>
              <a:rPr lang="en-US" sz="1700" kern="0" dirty="0">
                <a:solidFill>
                  <a:srgbClr val="000000">
                    <a:lumMod val="75000"/>
                    <a:lumOff val="25000"/>
                  </a:srgbClr>
                </a:solidFill>
                <a:cs typeface="Arial" panose="020B0604020202020204" pitchFamily="34" charset="0"/>
              </a:rPr>
              <a:t>Deviations from </a:t>
            </a:r>
          </a:p>
          <a:p>
            <a:pPr algn="r" defTabSz="1218987"/>
            <a:r>
              <a:rPr lang="en-US" sz="1700" kern="0" dirty="0">
                <a:solidFill>
                  <a:srgbClr val="000000">
                    <a:lumMod val="75000"/>
                    <a:lumOff val="25000"/>
                  </a:srgbClr>
                </a:solidFill>
                <a:cs typeface="Arial" panose="020B0604020202020204" pitchFamily="34" charset="0"/>
              </a:rPr>
              <a:t>Standards of Care</a:t>
            </a:r>
            <a:endParaRPr lang="en-US" sz="1700" dirty="0">
              <a:solidFill>
                <a:srgbClr val="000000">
                  <a:lumMod val="75000"/>
                  <a:lumOff val="25000"/>
                </a:srgbClr>
              </a:solidFill>
              <a:cs typeface="Arial" panose="020B0604020202020204" pitchFamily="34" charset="0"/>
            </a:endParaRPr>
          </a:p>
        </p:txBody>
      </p:sp>
      <p:grpSp>
        <p:nvGrpSpPr>
          <p:cNvPr id="3" name="Group 2">
            <a:extLst>
              <a:ext uri="{FF2B5EF4-FFF2-40B4-BE49-F238E27FC236}">
                <a16:creationId xmlns:a16="http://schemas.microsoft.com/office/drawing/2014/main" id="{288B9644-7537-3DF0-64FA-F29B5AA6FFBC}"/>
              </a:ext>
            </a:extLst>
          </p:cNvPr>
          <p:cNvGrpSpPr/>
          <p:nvPr/>
        </p:nvGrpSpPr>
        <p:grpSpPr>
          <a:xfrm>
            <a:off x="3625456" y="1091075"/>
            <a:ext cx="4778805" cy="4695403"/>
            <a:chOff x="3512440" y="1092282"/>
            <a:chExt cx="5167121" cy="5076942"/>
          </a:xfrm>
        </p:grpSpPr>
        <p:sp>
          <p:nvSpPr>
            <p:cNvPr id="26" name="Freeform 10"/>
            <p:cNvSpPr>
              <a:spLocks/>
            </p:cNvSpPr>
            <p:nvPr/>
          </p:nvSpPr>
          <p:spPr bwMode="auto">
            <a:xfrm>
              <a:off x="3512440" y="4047635"/>
              <a:ext cx="2129499" cy="1836812"/>
            </a:xfrm>
            <a:custGeom>
              <a:avLst/>
              <a:gdLst>
                <a:gd name="T0" fmla="*/ 1006 w 1346"/>
                <a:gd name="T1" fmla="*/ 0 h 1161"/>
                <a:gd name="T2" fmla="*/ 333 w 1346"/>
                <a:gd name="T3" fmla="*/ 0 h 1161"/>
                <a:gd name="T4" fmla="*/ 0 w 1346"/>
                <a:gd name="T5" fmla="*/ 580 h 1161"/>
                <a:gd name="T6" fmla="*/ 342 w 1346"/>
                <a:gd name="T7" fmla="*/ 1159 h 1161"/>
                <a:gd name="T8" fmla="*/ 1014 w 1346"/>
                <a:gd name="T9" fmla="*/ 1161 h 1161"/>
                <a:gd name="T10" fmla="*/ 1346 w 1346"/>
                <a:gd name="T11" fmla="*/ 580 h 1161"/>
                <a:gd name="T12" fmla="*/ 1006 w 1346"/>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6" h="1161">
                  <a:moveTo>
                    <a:pt x="1006" y="0"/>
                  </a:moveTo>
                  <a:lnTo>
                    <a:pt x="333" y="0"/>
                  </a:lnTo>
                  <a:lnTo>
                    <a:pt x="0" y="580"/>
                  </a:lnTo>
                  <a:lnTo>
                    <a:pt x="342" y="1159"/>
                  </a:lnTo>
                  <a:lnTo>
                    <a:pt x="1014" y="1161"/>
                  </a:lnTo>
                  <a:lnTo>
                    <a:pt x="1346" y="580"/>
                  </a:lnTo>
                  <a:lnTo>
                    <a:pt x="1006" y="0"/>
                  </a:lnTo>
                  <a:close/>
                </a:path>
              </a:pathLst>
            </a:custGeom>
            <a:solidFill>
              <a:schemeClr val="bg1">
                <a:alpha val="47000"/>
              </a:schemeClr>
            </a:solidFill>
            <a:ln w="9525">
              <a:noFill/>
              <a:round/>
              <a:headEnd/>
              <a:tailEnd/>
            </a:ln>
            <a:effectLst>
              <a:outerShdw sx="102000" sy="102000" algn="ctr" rotWithShape="0">
                <a:prstClr val="black">
                  <a:alpha val="64000"/>
                </a:prstClr>
              </a:outerShdw>
            </a:effectLst>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27" name="Freeform 11"/>
            <p:cNvSpPr>
              <a:spLocks/>
            </p:cNvSpPr>
            <p:nvPr/>
          </p:nvSpPr>
          <p:spPr bwMode="auto">
            <a:xfrm>
              <a:off x="3512440" y="1391298"/>
              <a:ext cx="2129499" cy="1836812"/>
            </a:xfrm>
            <a:custGeom>
              <a:avLst/>
              <a:gdLst>
                <a:gd name="T0" fmla="*/ 1006 w 1346"/>
                <a:gd name="T1" fmla="*/ 0 h 1161"/>
                <a:gd name="T2" fmla="*/ 333 w 1346"/>
                <a:gd name="T3" fmla="*/ 0 h 1161"/>
                <a:gd name="T4" fmla="*/ 0 w 1346"/>
                <a:gd name="T5" fmla="*/ 580 h 1161"/>
                <a:gd name="T6" fmla="*/ 342 w 1346"/>
                <a:gd name="T7" fmla="*/ 1161 h 1161"/>
                <a:gd name="T8" fmla="*/ 1014 w 1346"/>
                <a:gd name="T9" fmla="*/ 1161 h 1161"/>
                <a:gd name="T10" fmla="*/ 1346 w 1346"/>
                <a:gd name="T11" fmla="*/ 580 h 1161"/>
                <a:gd name="T12" fmla="*/ 1006 w 1346"/>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6" h="1161">
                  <a:moveTo>
                    <a:pt x="1006" y="0"/>
                  </a:moveTo>
                  <a:lnTo>
                    <a:pt x="333" y="0"/>
                  </a:lnTo>
                  <a:lnTo>
                    <a:pt x="0" y="580"/>
                  </a:lnTo>
                  <a:lnTo>
                    <a:pt x="342" y="1161"/>
                  </a:lnTo>
                  <a:lnTo>
                    <a:pt x="1014" y="1161"/>
                  </a:lnTo>
                  <a:lnTo>
                    <a:pt x="1346" y="580"/>
                  </a:lnTo>
                  <a:lnTo>
                    <a:pt x="1006" y="0"/>
                  </a:lnTo>
                  <a:close/>
                </a:path>
              </a:pathLst>
            </a:custGeom>
            <a:solidFill>
              <a:schemeClr val="bg1">
                <a:alpha val="47000"/>
              </a:schemeClr>
            </a:solidFill>
            <a:ln w="9525">
              <a:noFill/>
              <a:round/>
              <a:headEnd/>
              <a:tailEnd/>
            </a:ln>
            <a:effectLst>
              <a:outerShdw sx="102000" sy="102000" algn="ctr" rotWithShape="0">
                <a:prstClr val="black">
                  <a:alpha val="64000"/>
                </a:prstClr>
              </a:outerShdw>
            </a:effectLst>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D72E367D-C091-95B1-DEE4-5CDA05117F0C}"/>
                </a:ext>
              </a:extLst>
            </p:cNvPr>
            <p:cNvGrpSpPr/>
            <p:nvPr/>
          </p:nvGrpSpPr>
          <p:grpSpPr>
            <a:xfrm>
              <a:off x="3596291" y="1092282"/>
              <a:ext cx="5083270" cy="5076942"/>
              <a:chOff x="3596291" y="1092282"/>
              <a:chExt cx="5083270" cy="5076942"/>
            </a:xfrm>
          </p:grpSpPr>
          <p:sp>
            <p:nvSpPr>
              <p:cNvPr id="20" name="Freeform 5"/>
              <p:cNvSpPr>
                <a:spLocks/>
              </p:cNvSpPr>
              <p:nvPr/>
            </p:nvSpPr>
            <p:spPr bwMode="auto">
              <a:xfrm>
                <a:off x="4341456" y="1092282"/>
                <a:ext cx="3585027" cy="1352692"/>
              </a:xfrm>
              <a:custGeom>
                <a:avLst/>
                <a:gdLst>
                  <a:gd name="T0" fmla="*/ 1514 w 1514"/>
                  <a:gd name="T1" fmla="*/ 315 h 571"/>
                  <a:gd name="T2" fmla="*/ 1258 w 1514"/>
                  <a:gd name="T3" fmla="*/ 571 h 571"/>
                  <a:gd name="T4" fmla="*/ 256 w 1514"/>
                  <a:gd name="T5" fmla="*/ 570 h 571"/>
                  <a:gd name="T6" fmla="*/ 0 w 1514"/>
                  <a:gd name="T7" fmla="*/ 314 h 571"/>
                  <a:gd name="T8" fmla="*/ 757 w 1514"/>
                  <a:gd name="T9" fmla="*/ 0 h 571"/>
                  <a:gd name="T10" fmla="*/ 1514 w 1514"/>
                  <a:gd name="T11" fmla="*/ 315 h 571"/>
                </a:gdLst>
                <a:ahLst/>
                <a:cxnLst>
                  <a:cxn ang="0">
                    <a:pos x="T0" y="T1"/>
                  </a:cxn>
                  <a:cxn ang="0">
                    <a:pos x="T2" y="T3"/>
                  </a:cxn>
                  <a:cxn ang="0">
                    <a:pos x="T4" y="T5"/>
                  </a:cxn>
                  <a:cxn ang="0">
                    <a:pos x="T6" y="T7"/>
                  </a:cxn>
                  <a:cxn ang="0">
                    <a:pos x="T8" y="T9"/>
                  </a:cxn>
                  <a:cxn ang="0">
                    <a:pos x="T10" y="T11"/>
                  </a:cxn>
                </a:cxnLst>
                <a:rect l="0" t="0" r="r" b="b"/>
                <a:pathLst>
                  <a:path w="1514" h="571">
                    <a:moveTo>
                      <a:pt x="1514" y="315"/>
                    </a:moveTo>
                    <a:cubicBezTo>
                      <a:pt x="1258" y="571"/>
                      <a:pt x="1258" y="571"/>
                      <a:pt x="1258" y="571"/>
                    </a:cubicBezTo>
                    <a:cubicBezTo>
                      <a:pt x="981" y="294"/>
                      <a:pt x="530" y="296"/>
                      <a:pt x="256" y="570"/>
                    </a:cubicBezTo>
                    <a:cubicBezTo>
                      <a:pt x="0" y="314"/>
                      <a:pt x="0" y="314"/>
                      <a:pt x="0" y="314"/>
                    </a:cubicBezTo>
                    <a:cubicBezTo>
                      <a:pt x="202" y="111"/>
                      <a:pt x="471" y="0"/>
                      <a:pt x="757" y="0"/>
                    </a:cubicBezTo>
                    <a:cubicBezTo>
                      <a:pt x="1043" y="0"/>
                      <a:pt x="1312" y="112"/>
                      <a:pt x="1514" y="315"/>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21" name="Freeform 6"/>
              <p:cNvSpPr>
                <a:spLocks/>
              </p:cNvSpPr>
              <p:nvPr/>
            </p:nvSpPr>
            <p:spPr bwMode="auto">
              <a:xfrm>
                <a:off x="3596291" y="1835866"/>
                <a:ext cx="1351108" cy="3591355"/>
              </a:xfrm>
              <a:custGeom>
                <a:avLst/>
                <a:gdLst>
                  <a:gd name="T0" fmla="*/ 570 w 571"/>
                  <a:gd name="T1" fmla="*/ 1261 h 1517"/>
                  <a:gd name="T2" fmla="*/ 313 w 571"/>
                  <a:gd name="T3" fmla="*/ 1517 h 1517"/>
                  <a:gd name="T4" fmla="*/ 0 w 571"/>
                  <a:gd name="T5" fmla="*/ 758 h 1517"/>
                  <a:gd name="T6" fmla="*/ 315 w 571"/>
                  <a:gd name="T7" fmla="*/ 0 h 1517"/>
                  <a:gd name="T8" fmla="*/ 571 w 571"/>
                  <a:gd name="T9" fmla="*/ 256 h 1517"/>
                  <a:gd name="T10" fmla="*/ 570 w 571"/>
                  <a:gd name="T11" fmla="*/ 1261 h 1517"/>
                </a:gdLst>
                <a:ahLst/>
                <a:cxnLst>
                  <a:cxn ang="0">
                    <a:pos x="T0" y="T1"/>
                  </a:cxn>
                  <a:cxn ang="0">
                    <a:pos x="T2" y="T3"/>
                  </a:cxn>
                  <a:cxn ang="0">
                    <a:pos x="T4" y="T5"/>
                  </a:cxn>
                  <a:cxn ang="0">
                    <a:pos x="T6" y="T7"/>
                  </a:cxn>
                  <a:cxn ang="0">
                    <a:pos x="T8" y="T9"/>
                  </a:cxn>
                  <a:cxn ang="0">
                    <a:pos x="T10" y="T11"/>
                  </a:cxn>
                </a:cxnLst>
                <a:rect l="0" t="0" r="r" b="b"/>
                <a:pathLst>
                  <a:path w="571" h="1517">
                    <a:moveTo>
                      <a:pt x="570" y="1261"/>
                    </a:moveTo>
                    <a:cubicBezTo>
                      <a:pt x="313" y="1517"/>
                      <a:pt x="313" y="1517"/>
                      <a:pt x="313" y="1517"/>
                    </a:cubicBezTo>
                    <a:cubicBezTo>
                      <a:pt x="111" y="1315"/>
                      <a:pt x="0" y="1045"/>
                      <a:pt x="0" y="758"/>
                    </a:cubicBezTo>
                    <a:cubicBezTo>
                      <a:pt x="0" y="472"/>
                      <a:pt x="112" y="202"/>
                      <a:pt x="315" y="0"/>
                    </a:cubicBezTo>
                    <a:cubicBezTo>
                      <a:pt x="571" y="256"/>
                      <a:pt x="571" y="256"/>
                      <a:pt x="571" y="256"/>
                    </a:cubicBezTo>
                    <a:cubicBezTo>
                      <a:pt x="294" y="533"/>
                      <a:pt x="293" y="984"/>
                      <a:pt x="570" y="1261"/>
                    </a:cubicBezTo>
                    <a:close/>
                  </a:path>
                </a:pathLst>
              </a:custGeom>
              <a:solidFill>
                <a:srgbClr val="60B6E5"/>
              </a:solidFill>
              <a:ln w="9525">
                <a:solidFill>
                  <a:srgbClr val="60B6E5"/>
                </a:solidFill>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23" name="Freeform 7"/>
              <p:cNvSpPr>
                <a:spLocks/>
              </p:cNvSpPr>
              <p:nvPr/>
            </p:nvSpPr>
            <p:spPr bwMode="auto">
              <a:xfrm>
                <a:off x="4336711" y="4819697"/>
                <a:ext cx="3594519" cy="1349527"/>
              </a:xfrm>
              <a:custGeom>
                <a:avLst/>
                <a:gdLst>
                  <a:gd name="T0" fmla="*/ 1518 w 1518"/>
                  <a:gd name="T1" fmla="*/ 256 h 570"/>
                  <a:gd name="T2" fmla="*/ 759 w 1518"/>
                  <a:gd name="T3" fmla="*/ 570 h 570"/>
                  <a:gd name="T4" fmla="*/ 0 w 1518"/>
                  <a:gd name="T5" fmla="*/ 257 h 570"/>
                  <a:gd name="T6" fmla="*/ 257 w 1518"/>
                  <a:gd name="T7" fmla="*/ 1 h 570"/>
                  <a:gd name="T8" fmla="*/ 1261 w 1518"/>
                  <a:gd name="T9" fmla="*/ 0 h 570"/>
                  <a:gd name="T10" fmla="*/ 1518 w 1518"/>
                  <a:gd name="T11" fmla="*/ 256 h 570"/>
                </a:gdLst>
                <a:ahLst/>
                <a:cxnLst>
                  <a:cxn ang="0">
                    <a:pos x="T0" y="T1"/>
                  </a:cxn>
                  <a:cxn ang="0">
                    <a:pos x="T2" y="T3"/>
                  </a:cxn>
                  <a:cxn ang="0">
                    <a:pos x="T4" y="T5"/>
                  </a:cxn>
                  <a:cxn ang="0">
                    <a:pos x="T6" y="T7"/>
                  </a:cxn>
                  <a:cxn ang="0">
                    <a:pos x="T8" y="T9"/>
                  </a:cxn>
                  <a:cxn ang="0">
                    <a:pos x="T10" y="T11"/>
                  </a:cxn>
                </a:cxnLst>
                <a:rect l="0" t="0" r="r" b="b"/>
                <a:pathLst>
                  <a:path w="1518" h="570">
                    <a:moveTo>
                      <a:pt x="1518" y="256"/>
                    </a:moveTo>
                    <a:cubicBezTo>
                      <a:pt x="1315" y="458"/>
                      <a:pt x="1045" y="570"/>
                      <a:pt x="759" y="570"/>
                    </a:cubicBezTo>
                    <a:cubicBezTo>
                      <a:pt x="473" y="570"/>
                      <a:pt x="203" y="459"/>
                      <a:pt x="0" y="257"/>
                    </a:cubicBezTo>
                    <a:cubicBezTo>
                      <a:pt x="257" y="1"/>
                      <a:pt x="257" y="1"/>
                      <a:pt x="257" y="1"/>
                    </a:cubicBezTo>
                    <a:cubicBezTo>
                      <a:pt x="533" y="278"/>
                      <a:pt x="985" y="276"/>
                      <a:pt x="1261" y="0"/>
                    </a:cubicBezTo>
                    <a:lnTo>
                      <a:pt x="1518" y="256"/>
                    </a:lnTo>
                    <a:close/>
                  </a:path>
                </a:pathLst>
              </a:custGeom>
              <a:solidFill>
                <a:schemeClr val="accent1"/>
              </a:solidFill>
              <a:ln w="9525">
                <a:solidFill>
                  <a:srgbClr val="0071BC"/>
                </a:solidFill>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24" name="Freeform 8"/>
              <p:cNvSpPr>
                <a:spLocks/>
              </p:cNvSpPr>
              <p:nvPr/>
            </p:nvSpPr>
            <p:spPr bwMode="auto">
              <a:xfrm>
                <a:off x="7320541" y="1837448"/>
                <a:ext cx="1352692" cy="3588191"/>
              </a:xfrm>
              <a:custGeom>
                <a:avLst/>
                <a:gdLst>
                  <a:gd name="T0" fmla="*/ 258 w 571"/>
                  <a:gd name="T1" fmla="*/ 1515 h 1515"/>
                  <a:gd name="T2" fmla="*/ 1 w 571"/>
                  <a:gd name="T3" fmla="*/ 1259 h 1515"/>
                  <a:gd name="T4" fmla="*/ 0 w 571"/>
                  <a:gd name="T5" fmla="*/ 256 h 1515"/>
                  <a:gd name="T6" fmla="*/ 256 w 571"/>
                  <a:gd name="T7" fmla="*/ 0 h 1515"/>
                  <a:gd name="T8" fmla="*/ 571 w 571"/>
                  <a:gd name="T9" fmla="*/ 757 h 1515"/>
                  <a:gd name="T10" fmla="*/ 258 w 571"/>
                  <a:gd name="T11" fmla="*/ 1515 h 1515"/>
                </a:gdLst>
                <a:ahLst/>
                <a:cxnLst>
                  <a:cxn ang="0">
                    <a:pos x="T0" y="T1"/>
                  </a:cxn>
                  <a:cxn ang="0">
                    <a:pos x="T2" y="T3"/>
                  </a:cxn>
                  <a:cxn ang="0">
                    <a:pos x="T4" y="T5"/>
                  </a:cxn>
                  <a:cxn ang="0">
                    <a:pos x="T6" y="T7"/>
                  </a:cxn>
                  <a:cxn ang="0">
                    <a:pos x="T8" y="T9"/>
                  </a:cxn>
                  <a:cxn ang="0">
                    <a:pos x="T10" y="T11"/>
                  </a:cxn>
                </a:cxnLst>
                <a:rect l="0" t="0" r="r" b="b"/>
                <a:pathLst>
                  <a:path w="571" h="1515">
                    <a:moveTo>
                      <a:pt x="258" y="1515"/>
                    </a:moveTo>
                    <a:cubicBezTo>
                      <a:pt x="1" y="1259"/>
                      <a:pt x="1" y="1259"/>
                      <a:pt x="1" y="1259"/>
                    </a:cubicBezTo>
                    <a:cubicBezTo>
                      <a:pt x="276" y="984"/>
                      <a:pt x="277" y="533"/>
                      <a:pt x="0" y="256"/>
                    </a:cubicBezTo>
                    <a:cubicBezTo>
                      <a:pt x="256" y="0"/>
                      <a:pt x="256" y="0"/>
                      <a:pt x="256" y="0"/>
                    </a:cubicBezTo>
                    <a:cubicBezTo>
                      <a:pt x="459" y="202"/>
                      <a:pt x="571" y="471"/>
                      <a:pt x="571" y="757"/>
                    </a:cubicBezTo>
                    <a:cubicBezTo>
                      <a:pt x="571" y="1044"/>
                      <a:pt x="460" y="1312"/>
                      <a:pt x="258" y="1515"/>
                    </a:cubicBezTo>
                    <a:close/>
                  </a:path>
                </a:pathLst>
              </a:custGeom>
              <a:solidFill>
                <a:srgbClr val="212849"/>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25" name="Freeform 9"/>
              <p:cNvSpPr>
                <a:spLocks/>
              </p:cNvSpPr>
              <p:nvPr/>
            </p:nvSpPr>
            <p:spPr bwMode="auto">
              <a:xfrm>
                <a:off x="6551643" y="1391298"/>
                <a:ext cx="2127918" cy="1836812"/>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chemeClr val="bg1">
                  <a:alpha val="47000"/>
                </a:schemeClr>
              </a:solidFill>
              <a:ln w="9525">
                <a:noFill/>
                <a:round/>
                <a:headEnd/>
                <a:tailEnd/>
              </a:ln>
              <a:effectLst>
                <a:outerShdw sx="102000" sy="102000" algn="ctr" rotWithShape="0">
                  <a:prstClr val="black">
                    <a:alpha val="64000"/>
                  </a:prstClr>
                </a:outerShdw>
              </a:effectLst>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28" name="Freeform 12"/>
              <p:cNvSpPr>
                <a:spLocks/>
              </p:cNvSpPr>
              <p:nvPr/>
            </p:nvSpPr>
            <p:spPr bwMode="auto">
              <a:xfrm>
                <a:off x="6551643" y="4087188"/>
                <a:ext cx="2127918" cy="1836812"/>
              </a:xfrm>
              <a:custGeom>
                <a:avLst/>
                <a:gdLst>
                  <a:gd name="T0" fmla="*/ 1004 w 1345"/>
                  <a:gd name="T1" fmla="*/ 0 h 1161"/>
                  <a:gd name="T2" fmla="*/ 332 w 1345"/>
                  <a:gd name="T3" fmla="*/ 0 h 1161"/>
                  <a:gd name="T4" fmla="*/ 0 w 1345"/>
                  <a:gd name="T5" fmla="*/ 581 h 1161"/>
                  <a:gd name="T6" fmla="*/ 339 w 1345"/>
                  <a:gd name="T7" fmla="*/ 1161 h 1161"/>
                  <a:gd name="T8" fmla="*/ 1013 w 1345"/>
                  <a:gd name="T9" fmla="*/ 1161 h 1161"/>
                  <a:gd name="T10" fmla="*/ 1345 w 1345"/>
                  <a:gd name="T11" fmla="*/ 581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1"/>
                    </a:lnTo>
                    <a:lnTo>
                      <a:pt x="339" y="1161"/>
                    </a:lnTo>
                    <a:lnTo>
                      <a:pt x="1013" y="1161"/>
                    </a:lnTo>
                    <a:lnTo>
                      <a:pt x="1345" y="581"/>
                    </a:lnTo>
                    <a:lnTo>
                      <a:pt x="1004" y="0"/>
                    </a:lnTo>
                    <a:close/>
                  </a:path>
                </a:pathLst>
              </a:custGeom>
              <a:solidFill>
                <a:schemeClr val="bg1">
                  <a:alpha val="47000"/>
                </a:schemeClr>
              </a:solidFill>
              <a:ln w="9525">
                <a:noFill/>
                <a:round/>
                <a:headEnd/>
                <a:tailEnd/>
              </a:ln>
              <a:effectLst>
                <a:outerShdw sx="102000" sy="102000" algn="ctr" rotWithShape="0">
                  <a:prstClr val="black">
                    <a:alpha val="64000"/>
                  </a:prstClr>
                </a:outerShdw>
              </a:effectLst>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87" name="Freeform 9"/>
              <p:cNvSpPr>
                <a:spLocks/>
              </p:cNvSpPr>
              <p:nvPr/>
            </p:nvSpPr>
            <p:spPr bwMode="auto">
              <a:xfrm>
                <a:off x="6831034" y="1632467"/>
                <a:ext cx="1569136" cy="1354474"/>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88" name="Freeform 9"/>
              <p:cNvSpPr>
                <a:spLocks/>
              </p:cNvSpPr>
              <p:nvPr/>
            </p:nvSpPr>
            <p:spPr bwMode="auto">
              <a:xfrm>
                <a:off x="3792620" y="1632467"/>
                <a:ext cx="1569136" cy="1354474"/>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sz="2400" dirty="0">
                  <a:solidFill>
                    <a:srgbClr val="000000"/>
                  </a:solidFill>
                  <a:latin typeface="Arial" panose="020B0604020202020204" pitchFamily="34" charset="0"/>
                  <a:cs typeface="Arial" panose="020B0604020202020204" pitchFamily="34" charset="0"/>
                </a:endParaRPr>
              </a:p>
            </p:txBody>
          </p:sp>
          <p:sp>
            <p:nvSpPr>
              <p:cNvPr id="89" name="Freeform 9"/>
              <p:cNvSpPr>
                <a:spLocks/>
              </p:cNvSpPr>
              <p:nvPr/>
            </p:nvSpPr>
            <p:spPr bwMode="auto">
              <a:xfrm>
                <a:off x="6831034" y="4328357"/>
                <a:ext cx="1569136" cy="1354474"/>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90" name="Freeform 9"/>
              <p:cNvSpPr>
                <a:spLocks/>
              </p:cNvSpPr>
              <p:nvPr/>
            </p:nvSpPr>
            <p:spPr bwMode="auto">
              <a:xfrm>
                <a:off x="3792620" y="4328357"/>
                <a:ext cx="1569136" cy="1354474"/>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srgbClr val="000000"/>
                  </a:solidFill>
                  <a:latin typeface="Arial" panose="020B0604020202020204" pitchFamily="34" charset="0"/>
                  <a:cs typeface="Arial" panose="020B0604020202020204" pitchFamily="34" charset="0"/>
                </a:endParaRPr>
              </a:p>
            </p:txBody>
          </p:sp>
          <p:sp>
            <p:nvSpPr>
              <p:cNvPr id="48" name="Oval 47"/>
              <p:cNvSpPr/>
              <p:nvPr/>
            </p:nvSpPr>
            <p:spPr>
              <a:xfrm>
                <a:off x="5228374" y="2724365"/>
                <a:ext cx="1812776" cy="1812776"/>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000" dirty="0">
                  <a:solidFill>
                    <a:prstClr val="white"/>
                  </a:solidFill>
                  <a:cs typeface="Arial" panose="020B0604020202020204" pitchFamily="34" charset="0"/>
                </a:endParaRPr>
              </a:p>
            </p:txBody>
          </p:sp>
        </p:grpSp>
      </p:grpSp>
      <p:sp>
        <p:nvSpPr>
          <p:cNvPr id="49" name="Title 1">
            <a:extLst>
              <a:ext uri="{FF2B5EF4-FFF2-40B4-BE49-F238E27FC236}">
                <a16:creationId xmlns:a16="http://schemas.microsoft.com/office/drawing/2014/main" id="{B5212B95-7B6C-3D6C-41FB-64FDD4F597A7}"/>
              </a:ext>
            </a:extLst>
          </p:cNvPr>
          <p:cNvSpPr txBox="1">
            <a:spLocks/>
          </p:cNvSpPr>
          <p:nvPr/>
        </p:nvSpPr>
        <p:spPr>
          <a:xfrm>
            <a:off x="267131" y="160188"/>
            <a:ext cx="5492538"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spc="120" dirty="0">
                <a:solidFill>
                  <a:srgbClr val="212849"/>
                </a:solidFill>
                <a:latin typeface="+mn-lt"/>
                <a:cs typeface="Arial" panose="020B0604020202020204" pitchFamily="34" charset="0"/>
              </a:rPr>
              <a:t>Reserves/Future Allocations</a:t>
            </a:r>
            <a:endParaRPr kumimoji="0" lang="id-ID" sz="2600" b="1" i="0" u="none" strike="noStrike" kern="1200" cap="none" spc="120" normalizeH="0" baseline="0" noProof="0" dirty="0">
              <a:ln>
                <a:noFill/>
              </a:ln>
              <a:solidFill>
                <a:srgbClr val="212849"/>
              </a:solidFill>
              <a:effectLst/>
              <a:uLnTx/>
              <a:uFillTx/>
              <a:latin typeface="+mn-lt"/>
              <a:ea typeface="+mj-ea"/>
              <a:cs typeface="Arial" panose="020B0604020202020204" pitchFamily="34" charset="0"/>
            </a:endParaRPr>
          </a:p>
        </p:txBody>
      </p:sp>
      <p:cxnSp>
        <p:nvCxnSpPr>
          <p:cNvPr id="50" name="Straight Connector 49">
            <a:extLst>
              <a:ext uri="{FF2B5EF4-FFF2-40B4-BE49-F238E27FC236}">
                <a16:creationId xmlns:a16="http://schemas.microsoft.com/office/drawing/2014/main" id="{C24FA9AE-99F3-598F-4B9B-D962C7039A6C}"/>
              </a:ext>
            </a:extLst>
          </p:cNvPr>
          <p:cNvCxnSpPr>
            <a:cxnSpLocks/>
          </p:cNvCxnSpPr>
          <p:nvPr/>
        </p:nvCxnSpPr>
        <p:spPr>
          <a:xfrm>
            <a:off x="372978" y="573630"/>
            <a:ext cx="5798887" cy="0"/>
          </a:xfrm>
          <a:prstGeom prst="line">
            <a:avLst/>
          </a:prstGeom>
          <a:ln w="22225">
            <a:solidFill>
              <a:srgbClr val="212849"/>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1F08649-F4DB-6AF5-B94F-3A2D6A75BFCD}"/>
              </a:ext>
            </a:extLst>
          </p:cNvPr>
          <p:cNvSpPr txBox="1"/>
          <p:nvPr/>
        </p:nvSpPr>
        <p:spPr>
          <a:xfrm>
            <a:off x="5196309" y="2952564"/>
            <a:ext cx="1676544" cy="1015663"/>
          </a:xfrm>
          <a:prstGeom prst="rect">
            <a:avLst/>
          </a:prstGeom>
          <a:noFill/>
        </p:spPr>
        <p:txBody>
          <a:bodyPr wrap="square">
            <a:spAutoFit/>
          </a:bodyPr>
          <a:lstStyle/>
          <a:p>
            <a:pPr algn="ctr" defTabSz="1218987"/>
            <a:r>
              <a:rPr lang="en-US" sz="2000" b="1" dirty="0">
                <a:solidFill>
                  <a:prstClr val="white"/>
                </a:solidFill>
                <a:cs typeface="Arial" panose="020B0604020202020204" pitchFamily="34" charset="0"/>
              </a:rPr>
              <a:t>Utilizing</a:t>
            </a:r>
          </a:p>
          <a:p>
            <a:pPr algn="ctr" defTabSz="1218987"/>
            <a:r>
              <a:rPr lang="en-US" sz="2000" b="1" dirty="0">
                <a:solidFill>
                  <a:prstClr val="white"/>
                </a:solidFill>
                <a:cs typeface="Arial" panose="020B0604020202020204" pitchFamily="34" charset="0"/>
              </a:rPr>
              <a:t>CMS Data /</a:t>
            </a:r>
            <a:br>
              <a:rPr lang="en-US" sz="2000" b="1" dirty="0">
                <a:solidFill>
                  <a:prstClr val="white"/>
                </a:solidFill>
                <a:cs typeface="Arial" panose="020B0604020202020204" pitchFamily="34" charset="0"/>
              </a:rPr>
            </a:br>
            <a:r>
              <a:rPr lang="en-US" sz="2000" b="1" dirty="0">
                <a:solidFill>
                  <a:prstClr val="white"/>
                </a:solidFill>
                <a:cs typeface="Arial" panose="020B0604020202020204" pitchFamily="34" charset="0"/>
              </a:rPr>
              <a:t>Org Data</a:t>
            </a:r>
          </a:p>
        </p:txBody>
      </p:sp>
      <p:pic>
        <p:nvPicPr>
          <p:cNvPr id="7" name="Picture 6" descr="Icon&#10;&#10;Description automatically generated">
            <a:extLst>
              <a:ext uri="{FF2B5EF4-FFF2-40B4-BE49-F238E27FC236}">
                <a16:creationId xmlns:a16="http://schemas.microsoft.com/office/drawing/2014/main" id="{3522177C-F06D-C0A7-DA34-E940D8585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285" y="1955877"/>
            <a:ext cx="1188098" cy="565535"/>
          </a:xfrm>
          <a:prstGeom prst="rect">
            <a:avLst/>
          </a:prstGeom>
        </p:spPr>
      </p:pic>
      <p:pic>
        <p:nvPicPr>
          <p:cNvPr id="9" name="Picture 8" descr="Logo&#10;&#10;Description automatically generated">
            <a:extLst>
              <a:ext uri="{FF2B5EF4-FFF2-40B4-BE49-F238E27FC236}">
                <a16:creationId xmlns:a16="http://schemas.microsoft.com/office/drawing/2014/main" id="{465B8184-C5E6-E01F-DA06-52BBFA0BD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388" y="4402483"/>
            <a:ext cx="781010" cy="568577"/>
          </a:xfrm>
          <a:prstGeom prst="rect">
            <a:avLst/>
          </a:prstGeom>
        </p:spPr>
      </p:pic>
      <p:pic>
        <p:nvPicPr>
          <p:cNvPr id="11" name="Picture 10" descr="Icon&#10;&#10;Description automatically generated with low confidence">
            <a:extLst>
              <a:ext uri="{FF2B5EF4-FFF2-40B4-BE49-F238E27FC236}">
                <a16:creationId xmlns:a16="http://schemas.microsoft.com/office/drawing/2014/main" id="{DC3D0F80-FA39-0678-C41F-90CFDE0FA4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276" y="4360337"/>
            <a:ext cx="635491" cy="738438"/>
          </a:xfrm>
          <a:prstGeom prst="rect">
            <a:avLst/>
          </a:prstGeom>
        </p:spPr>
      </p:pic>
      <p:pic>
        <p:nvPicPr>
          <p:cNvPr id="15" name="Graphic 14" descr="Treasure chest outline">
            <a:extLst>
              <a:ext uri="{FF2B5EF4-FFF2-40B4-BE49-F238E27FC236}">
                <a16:creationId xmlns:a16="http://schemas.microsoft.com/office/drawing/2014/main" id="{E57CA619-C5F9-EF96-BC10-F853251C7E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91760" y="1798579"/>
            <a:ext cx="836851" cy="836851"/>
          </a:xfrm>
          <a:prstGeom prst="rect">
            <a:avLst/>
          </a:prstGeom>
        </p:spPr>
      </p:pic>
    </p:spTree>
    <p:extLst>
      <p:ext uri="{BB962C8B-B14F-4D97-AF65-F5344CB8AC3E}">
        <p14:creationId xmlns:p14="http://schemas.microsoft.com/office/powerpoint/2010/main" val="535898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54"/>
          </p:nvPr>
        </p:nvSpPr>
        <p:spPr>
          <a:xfrm>
            <a:off x="1900530" y="2244914"/>
            <a:ext cx="2606040" cy="257173"/>
          </a:xfrm>
        </p:spPr>
        <p:txBody>
          <a:bodyPr/>
          <a:lstStyle/>
          <a:p>
            <a:r>
              <a:rPr lang="en-US" sz="1800" dirty="0">
                <a:solidFill>
                  <a:srgbClr val="212849"/>
                </a:solidFill>
                <a:latin typeface="Calibri" panose="020F0502020204030204" pitchFamily="34" charset="0"/>
                <a:cs typeface="Calibri" panose="020F0502020204030204" pitchFamily="34" charset="0"/>
              </a:rPr>
              <a:t>Awards based on jurisdiction</a:t>
            </a:r>
          </a:p>
        </p:txBody>
      </p:sp>
      <p:sp>
        <p:nvSpPr>
          <p:cNvPr id="9" name="Text Placeholder 8"/>
          <p:cNvSpPr>
            <a:spLocks noGrp="1"/>
          </p:cNvSpPr>
          <p:nvPr>
            <p:ph type="body" sz="quarter" idx="58"/>
          </p:nvPr>
        </p:nvSpPr>
        <p:spPr>
          <a:xfrm>
            <a:off x="4771378" y="2244915"/>
            <a:ext cx="2606040" cy="257173"/>
          </a:xfrm>
        </p:spPr>
        <p:txBody>
          <a:bodyPr/>
          <a:lstStyle/>
          <a:p>
            <a:r>
              <a:rPr lang="en-US" sz="1800" dirty="0">
                <a:solidFill>
                  <a:srgbClr val="212849"/>
                </a:solidFill>
                <a:latin typeface="Calibri" panose="020F0502020204030204" pitchFamily="34" charset="0"/>
                <a:cs typeface="Calibri" panose="020F0502020204030204" pitchFamily="34" charset="0"/>
              </a:rPr>
              <a:t>Attorney</a:t>
            </a:r>
          </a:p>
        </p:txBody>
      </p:sp>
      <p:sp>
        <p:nvSpPr>
          <p:cNvPr id="11" name="Text Placeholder 10"/>
          <p:cNvSpPr>
            <a:spLocks noGrp="1"/>
          </p:cNvSpPr>
          <p:nvPr>
            <p:ph type="body" sz="quarter" idx="60"/>
          </p:nvPr>
        </p:nvSpPr>
        <p:spPr>
          <a:xfrm>
            <a:off x="7670787" y="2247353"/>
            <a:ext cx="2606040" cy="257173"/>
          </a:xfrm>
        </p:spPr>
        <p:txBody>
          <a:bodyPr/>
          <a:lstStyle/>
          <a:p>
            <a:r>
              <a:rPr lang="en-US" sz="1800" dirty="0">
                <a:solidFill>
                  <a:srgbClr val="212849"/>
                </a:solidFill>
                <a:latin typeface="Calibri" panose="020F0502020204030204" pitchFamily="34" charset="0"/>
                <a:cs typeface="Calibri" panose="020F0502020204030204" pitchFamily="34" charset="0"/>
              </a:rPr>
              <a:t>Type of injury</a:t>
            </a:r>
          </a:p>
        </p:txBody>
      </p:sp>
      <p:sp>
        <p:nvSpPr>
          <p:cNvPr id="13" name="Text Placeholder 12"/>
          <p:cNvSpPr>
            <a:spLocks noGrp="1"/>
          </p:cNvSpPr>
          <p:nvPr>
            <p:ph type="body" sz="quarter" idx="62"/>
          </p:nvPr>
        </p:nvSpPr>
        <p:spPr>
          <a:xfrm>
            <a:off x="1934531" y="4727108"/>
            <a:ext cx="2606040" cy="257173"/>
          </a:xfrm>
        </p:spPr>
        <p:txBody>
          <a:bodyPr/>
          <a:lstStyle/>
          <a:p>
            <a:r>
              <a:rPr lang="en-US" sz="1800" dirty="0">
                <a:solidFill>
                  <a:srgbClr val="212849"/>
                </a:solidFill>
                <a:latin typeface="Calibri" panose="020F0502020204030204" pitchFamily="34" charset="0"/>
                <a:cs typeface="Calibri" panose="020F0502020204030204" pitchFamily="34" charset="0"/>
              </a:rPr>
              <a:t>Judge</a:t>
            </a:r>
          </a:p>
        </p:txBody>
      </p:sp>
      <p:sp>
        <p:nvSpPr>
          <p:cNvPr id="17" name="Text Placeholder 16"/>
          <p:cNvSpPr>
            <a:spLocks noGrp="1"/>
          </p:cNvSpPr>
          <p:nvPr>
            <p:ph type="body" sz="quarter" idx="66"/>
          </p:nvPr>
        </p:nvSpPr>
        <p:spPr>
          <a:xfrm>
            <a:off x="4812936" y="4710741"/>
            <a:ext cx="2606040" cy="257173"/>
          </a:xfrm>
        </p:spPr>
        <p:txBody>
          <a:bodyPr/>
          <a:lstStyle/>
          <a:p>
            <a:r>
              <a:rPr lang="en-US" sz="1800" dirty="0">
                <a:solidFill>
                  <a:srgbClr val="212849"/>
                </a:solidFill>
                <a:latin typeface="Calibri" panose="020F0502020204030204" pitchFamily="34" charset="0"/>
                <a:cs typeface="Calibri" panose="020F0502020204030204" pitchFamily="34" charset="0"/>
              </a:rPr>
              <a:t>Claimants counsel / </a:t>
            </a:r>
            <a:br>
              <a:rPr lang="en-US" sz="1800" dirty="0">
                <a:solidFill>
                  <a:srgbClr val="212849"/>
                </a:solidFill>
                <a:latin typeface="Calibri" panose="020F0502020204030204" pitchFamily="34" charset="0"/>
                <a:cs typeface="Calibri" panose="020F0502020204030204" pitchFamily="34" charset="0"/>
              </a:rPr>
            </a:br>
            <a:r>
              <a:rPr lang="en-US" sz="1800" dirty="0">
                <a:solidFill>
                  <a:srgbClr val="212849"/>
                </a:solidFill>
                <a:latin typeface="Calibri" panose="020F0502020204030204" pitchFamily="34" charset="0"/>
                <a:cs typeface="Calibri" panose="020F0502020204030204" pitchFamily="34" charset="0"/>
              </a:rPr>
              <a:t>prior demands</a:t>
            </a:r>
          </a:p>
        </p:txBody>
      </p:sp>
      <p:sp>
        <p:nvSpPr>
          <p:cNvPr id="19" name="Text Placeholder 18"/>
          <p:cNvSpPr>
            <a:spLocks noGrp="1"/>
          </p:cNvSpPr>
          <p:nvPr>
            <p:ph type="body" sz="quarter" idx="68"/>
          </p:nvPr>
        </p:nvSpPr>
        <p:spPr>
          <a:xfrm>
            <a:off x="7691341" y="4708285"/>
            <a:ext cx="2606040" cy="257173"/>
          </a:xfrm>
        </p:spPr>
        <p:txBody>
          <a:bodyPr/>
          <a:lstStyle/>
          <a:p>
            <a:r>
              <a:rPr lang="en-US" sz="1800" dirty="0">
                <a:solidFill>
                  <a:srgbClr val="212849"/>
                </a:solidFill>
                <a:latin typeface="Calibri" panose="020F0502020204030204" pitchFamily="34" charset="0"/>
                <a:cs typeface="Calibri" panose="020F0502020204030204" pitchFamily="34" charset="0"/>
              </a:rPr>
              <a:t>Allocations for </a:t>
            </a:r>
            <a:br>
              <a:rPr lang="en-US" sz="1800" dirty="0">
                <a:solidFill>
                  <a:srgbClr val="212849"/>
                </a:solidFill>
                <a:latin typeface="Calibri" panose="020F0502020204030204" pitchFamily="34" charset="0"/>
                <a:cs typeface="Calibri" panose="020F0502020204030204" pitchFamily="34" charset="0"/>
              </a:rPr>
            </a:br>
            <a:r>
              <a:rPr lang="en-US" sz="1800" dirty="0">
                <a:solidFill>
                  <a:srgbClr val="212849"/>
                </a:solidFill>
                <a:latin typeface="Calibri" panose="020F0502020204030204" pitchFamily="34" charset="0"/>
                <a:cs typeface="Calibri" panose="020F0502020204030204" pitchFamily="34" charset="0"/>
              </a:rPr>
              <a:t>same body part</a:t>
            </a:r>
          </a:p>
        </p:txBody>
      </p:sp>
      <p:sp>
        <p:nvSpPr>
          <p:cNvPr id="33" name="Title 1">
            <a:extLst>
              <a:ext uri="{FF2B5EF4-FFF2-40B4-BE49-F238E27FC236}">
                <a16:creationId xmlns:a16="http://schemas.microsoft.com/office/drawing/2014/main" id="{6C03F622-DF0C-DB23-E933-76128B11CD36}"/>
              </a:ext>
            </a:extLst>
          </p:cNvPr>
          <p:cNvSpPr txBox="1">
            <a:spLocks/>
          </p:cNvSpPr>
          <p:nvPr/>
        </p:nvSpPr>
        <p:spPr>
          <a:xfrm>
            <a:off x="267131" y="160188"/>
            <a:ext cx="5492538"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spc="120" dirty="0">
                <a:solidFill>
                  <a:srgbClr val="212849"/>
                </a:solidFill>
                <a:latin typeface="Calibri" panose="020F0502020204030204" pitchFamily="34" charset="0"/>
                <a:cs typeface="Calibri" panose="020F0502020204030204" pitchFamily="34" charset="0"/>
              </a:rPr>
              <a:t>Negotiations and Settlement</a:t>
            </a:r>
            <a:endParaRPr kumimoji="0" lang="id-ID" sz="2600" b="1" i="0" u="none" strike="noStrike" kern="1200" cap="none" spc="120" normalizeH="0" baseline="0" noProof="0" dirty="0">
              <a:ln>
                <a:noFill/>
              </a:ln>
              <a:solidFill>
                <a:srgbClr val="212849"/>
              </a:solidFill>
              <a:effectLst/>
              <a:uLnTx/>
              <a:uFillTx/>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E651121F-F8AF-1EC9-8B72-ECD6A50E3405}"/>
              </a:ext>
            </a:extLst>
          </p:cNvPr>
          <p:cNvCxnSpPr>
            <a:cxnSpLocks/>
          </p:cNvCxnSpPr>
          <p:nvPr/>
        </p:nvCxnSpPr>
        <p:spPr>
          <a:xfrm>
            <a:off x="372978" y="573630"/>
            <a:ext cx="5798887" cy="0"/>
          </a:xfrm>
          <a:prstGeom prst="line">
            <a:avLst/>
          </a:prstGeom>
          <a:ln w="22225">
            <a:solidFill>
              <a:srgbClr val="212849"/>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145605B-D781-4545-517A-653B3E830878}"/>
              </a:ext>
            </a:extLst>
          </p:cNvPr>
          <p:cNvSpPr txBox="1"/>
          <p:nvPr/>
        </p:nvSpPr>
        <p:spPr>
          <a:xfrm>
            <a:off x="296776" y="604008"/>
            <a:ext cx="5875422" cy="369332"/>
          </a:xfrm>
          <a:prstGeom prst="rect">
            <a:avLst/>
          </a:prstGeom>
          <a:noFill/>
        </p:spPr>
        <p:txBody>
          <a:bodyPr wrap="square" rtlCol="0">
            <a:spAutoFit/>
          </a:bodyPr>
          <a:lstStyle/>
          <a:p>
            <a:r>
              <a:rPr lang="en-US" b="1" dirty="0">
                <a:solidFill>
                  <a:srgbClr val="60B6E5"/>
                </a:solidFill>
                <a:latin typeface="Calibri Light" panose="020F0302020204030204" pitchFamily="34" charset="0"/>
                <a:cs typeface="Calibri Light" panose="020F0302020204030204" pitchFamily="34" charset="0"/>
              </a:rPr>
              <a:t>Harnessing Data Elements</a:t>
            </a:r>
          </a:p>
        </p:txBody>
      </p:sp>
      <p:grpSp>
        <p:nvGrpSpPr>
          <p:cNvPr id="44" name="Graphic 7">
            <a:extLst>
              <a:ext uri="{FF2B5EF4-FFF2-40B4-BE49-F238E27FC236}">
                <a16:creationId xmlns:a16="http://schemas.microsoft.com/office/drawing/2014/main" id="{C0B8A719-A610-5DA8-72F3-8395C27AED5A}"/>
              </a:ext>
            </a:extLst>
          </p:cNvPr>
          <p:cNvGrpSpPr/>
          <p:nvPr/>
        </p:nvGrpSpPr>
        <p:grpSpPr>
          <a:xfrm>
            <a:off x="2913857" y="3961391"/>
            <a:ext cx="641259" cy="638339"/>
            <a:chOff x="9218794" y="3508648"/>
            <a:chExt cx="641259" cy="638339"/>
          </a:xfrm>
          <a:solidFill>
            <a:srgbClr val="60B6E5"/>
          </a:solidFill>
        </p:grpSpPr>
        <p:sp>
          <p:nvSpPr>
            <p:cNvPr id="45" name="Freeform: Shape 44">
              <a:extLst>
                <a:ext uri="{FF2B5EF4-FFF2-40B4-BE49-F238E27FC236}">
                  <a16:creationId xmlns:a16="http://schemas.microsoft.com/office/drawing/2014/main" id="{9070BBFF-0EB1-B8CA-2A3C-27737F6B5880}"/>
                </a:ext>
              </a:extLst>
            </p:cNvPr>
            <p:cNvSpPr/>
            <p:nvPr/>
          </p:nvSpPr>
          <p:spPr>
            <a:xfrm>
              <a:off x="9218794" y="3508648"/>
              <a:ext cx="641259" cy="638339"/>
            </a:xfrm>
            <a:custGeom>
              <a:avLst/>
              <a:gdLst>
                <a:gd name="connsiteX0" fmla="*/ 641259 w 641259"/>
                <a:gd name="connsiteY0" fmla="*/ 355256 h 638339"/>
                <a:gd name="connsiteX1" fmla="*/ 571773 w 641259"/>
                <a:gd name="connsiteY1" fmla="*/ 355256 h 638339"/>
                <a:gd name="connsiteX2" fmla="*/ 571773 w 641259"/>
                <a:gd name="connsiteY2" fmla="*/ 154738 h 638339"/>
                <a:gd name="connsiteX3" fmla="*/ 581816 w 641259"/>
                <a:gd name="connsiteY3" fmla="*/ 129280 h 638339"/>
                <a:gd name="connsiteX4" fmla="*/ 544095 w 641259"/>
                <a:gd name="connsiteY4" fmla="*/ 91558 h 638339"/>
                <a:gd name="connsiteX5" fmla="*/ 506374 w 641259"/>
                <a:gd name="connsiteY5" fmla="*/ 129280 h 638339"/>
                <a:gd name="connsiteX6" fmla="*/ 516417 w 641259"/>
                <a:gd name="connsiteY6" fmla="*/ 154738 h 638339"/>
                <a:gd name="connsiteX7" fmla="*/ 516417 w 641259"/>
                <a:gd name="connsiteY7" fmla="*/ 355256 h 638339"/>
                <a:gd name="connsiteX8" fmla="*/ 461412 w 641259"/>
                <a:gd name="connsiteY8" fmla="*/ 355256 h 638339"/>
                <a:gd name="connsiteX9" fmla="*/ 461412 w 641259"/>
                <a:gd name="connsiteY9" fmla="*/ 257391 h 638339"/>
                <a:gd name="connsiteX10" fmla="*/ 421589 w 641259"/>
                <a:gd name="connsiteY10" fmla="*/ 199350 h 638339"/>
                <a:gd name="connsiteX11" fmla="*/ 378729 w 641259"/>
                <a:gd name="connsiteY11" fmla="*/ 182766 h 638339"/>
                <a:gd name="connsiteX12" fmla="*/ 421239 w 641259"/>
                <a:gd name="connsiteY12" fmla="*/ 100667 h 638339"/>
                <a:gd name="connsiteX13" fmla="*/ 320571 w 641259"/>
                <a:gd name="connsiteY13" fmla="*/ 0 h 638339"/>
                <a:gd name="connsiteX14" fmla="*/ 220020 w 641259"/>
                <a:gd name="connsiteY14" fmla="*/ 100667 h 638339"/>
                <a:gd name="connsiteX15" fmla="*/ 262530 w 641259"/>
                <a:gd name="connsiteY15" fmla="*/ 182766 h 638339"/>
                <a:gd name="connsiteX16" fmla="*/ 219787 w 641259"/>
                <a:gd name="connsiteY16" fmla="*/ 199350 h 638339"/>
                <a:gd name="connsiteX17" fmla="*/ 179847 w 641259"/>
                <a:gd name="connsiteY17" fmla="*/ 257391 h 638339"/>
                <a:gd name="connsiteX18" fmla="*/ 179847 w 641259"/>
                <a:gd name="connsiteY18" fmla="*/ 355256 h 638339"/>
                <a:gd name="connsiteX19" fmla="*/ 0 w 641259"/>
                <a:gd name="connsiteY19" fmla="*/ 355256 h 638339"/>
                <a:gd name="connsiteX20" fmla="*/ 0 w 641259"/>
                <a:gd name="connsiteY20" fmla="*/ 435136 h 638339"/>
                <a:gd name="connsiteX21" fmla="*/ 69486 w 641259"/>
                <a:gd name="connsiteY21" fmla="*/ 529497 h 638339"/>
                <a:gd name="connsiteX22" fmla="*/ 69486 w 641259"/>
                <a:gd name="connsiteY22" fmla="*/ 638340 h 638339"/>
                <a:gd name="connsiteX23" fmla="*/ 84668 w 641259"/>
                <a:gd name="connsiteY23" fmla="*/ 638340 h 638339"/>
                <a:gd name="connsiteX24" fmla="*/ 84668 w 641259"/>
                <a:gd name="connsiteY24" fmla="*/ 440275 h 638339"/>
                <a:gd name="connsiteX25" fmla="*/ 556591 w 641259"/>
                <a:gd name="connsiteY25" fmla="*/ 440275 h 638339"/>
                <a:gd name="connsiteX26" fmla="*/ 556591 w 641259"/>
                <a:gd name="connsiteY26" fmla="*/ 638340 h 638339"/>
                <a:gd name="connsiteX27" fmla="*/ 571773 w 641259"/>
                <a:gd name="connsiteY27" fmla="*/ 638340 h 638339"/>
                <a:gd name="connsiteX28" fmla="*/ 571773 w 641259"/>
                <a:gd name="connsiteY28" fmla="*/ 529497 h 638339"/>
                <a:gd name="connsiteX29" fmla="*/ 641259 w 641259"/>
                <a:gd name="connsiteY29" fmla="*/ 435136 h 638339"/>
                <a:gd name="connsiteX30" fmla="*/ 641259 w 641259"/>
                <a:gd name="connsiteY30" fmla="*/ 355256 h 638339"/>
                <a:gd name="connsiteX31" fmla="*/ 544095 w 641259"/>
                <a:gd name="connsiteY31" fmla="*/ 106740 h 638339"/>
                <a:gd name="connsiteX32" fmla="*/ 566634 w 641259"/>
                <a:gd name="connsiteY32" fmla="*/ 129280 h 638339"/>
                <a:gd name="connsiteX33" fmla="*/ 544095 w 641259"/>
                <a:gd name="connsiteY33" fmla="*/ 151819 h 638339"/>
                <a:gd name="connsiteX34" fmla="*/ 521556 w 641259"/>
                <a:gd name="connsiteY34" fmla="*/ 129280 h 638339"/>
                <a:gd name="connsiteX35" fmla="*/ 544095 w 641259"/>
                <a:gd name="connsiteY35" fmla="*/ 106740 h 638339"/>
                <a:gd name="connsiteX36" fmla="*/ 531599 w 641259"/>
                <a:gd name="connsiteY36" fmla="*/ 164782 h 638339"/>
                <a:gd name="connsiteX37" fmla="*/ 544095 w 641259"/>
                <a:gd name="connsiteY37" fmla="*/ 167117 h 638339"/>
                <a:gd name="connsiteX38" fmla="*/ 556591 w 641259"/>
                <a:gd name="connsiteY38" fmla="*/ 164782 h 638339"/>
                <a:gd name="connsiteX39" fmla="*/ 556591 w 641259"/>
                <a:gd name="connsiteY39" fmla="*/ 355256 h 638339"/>
                <a:gd name="connsiteX40" fmla="*/ 531599 w 641259"/>
                <a:gd name="connsiteY40" fmla="*/ 355256 h 638339"/>
                <a:gd name="connsiteX41" fmla="*/ 531599 w 641259"/>
                <a:gd name="connsiteY41" fmla="*/ 164782 h 638339"/>
                <a:gd name="connsiteX42" fmla="*/ 195145 w 641259"/>
                <a:gd name="connsiteY42" fmla="*/ 257508 h 638339"/>
                <a:gd name="connsiteX43" fmla="*/ 225393 w 641259"/>
                <a:gd name="connsiteY43" fmla="*/ 213597 h 638339"/>
                <a:gd name="connsiteX44" fmla="*/ 282733 w 641259"/>
                <a:gd name="connsiteY44" fmla="*/ 191292 h 638339"/>
                <a:gd name="connsiteX45" fmla="*/ 287521 w 641259"/>
                <a:gd name="connsiteY45" fmla="*/ 184518 h 638339"/>
                <a:gd name="connsiteX46" fmla="*/ 283317 w 641259"/>
                <a:gd name="connsiteY46" fmla="*/ 177394 h 638339"/>
                <a:gd name="connsiteX47" fmla="*/ 235319 w 641259"/>
                <a:gd name="connsiteY47" fmla="*/ 100667 h 638339"/>
                <a:gd name="connsiteX48" fmla="*/ 320571 w 641259"/>
                <a:gd name="connsiteY48" fmla="*/ 15182 h 638339"/>
                <a:gd name="connsiteX49" fmla="*/ 406057 w 641259"/>
                <a:gd name="connsiteY49" fmla="*/ 100667 h 638339"/>
                <a:gd name="connsiteX50" fmla="*/ 358059 w 641259"/>
                <a:gd name="connsiteY50" fmla="*/ 177394 h 638339"/>
                <a:gd name="connsiteX51" fmla="*/ 353738 w 641259"/>
                <a:gd name="connsiteY51" fmla="*/ 184518 h 638339"/>
                <a:gd name="connsiteX52" fmla="*/ 358526 w 641259"/>
                <a:gd name="connsiteY52" fmla="*/ 191292 h 638339"/>
                <a:gd name="connsiteX53" fmla="*/ 415983 w 641259"/>
                <a:gd name="connsiteY53" fmla="*/ 213597 h 638339"/>
                <a:gd name="connsiteX54" fmla="*/ 446114 w 641259"/>
                <a:gd name="connsiteY54" fmla="*/ 257391 h 638339"/>
                <a:gd name="connsiteX55" fmla="*/ 446114 w 641259"/>
                <a:gd name="connsiteY55" fmla="*/ 355256 h 638339"/>
                <a:gd name="connsiteX56" fmla="*/ 195029 w 641259"/>
                <a:gd name="connsiteY56" fmla="*/ 355256 h 638339"/>
                <a:gd name="connsiteX57" fmla="*/ 195029 w 641259"/>
                <a:gd name="connsiteY57" fmla="*/ 257391 h 638339"/>
                <a:gd name="connsiteX58" fmla="*/ 626077 w 641259"/>
                <a:gd name="connsiteY58" fmla="*/ 430231 h 638339"/>
                <a:gd name="connsiteX59" fmla="*/ 571773 w 641259"/>
                <a:gd name="connsiteY59" fmla="*/ 503921 h 638339"/>
                <a:gd name="connsiteX60" fmla="*/ 571773 w 641259"/>
                <a:gd name="connsiteY60" fmla="*/ 440275 h 638339"/>
                <a:gd name="connsiteX61" fmla="*/ 585436 w 641259"/>
                <a:gd name="connsiteY61" fmla="*/ 440275 h 638339"/>
                <a:gd name="connsiteX62" fmla="*/ 593027 w 641259"/>
                <a:gd name="connsiteY62" fmla="*/ 432683 h 638339"/>
                <a:gd name="connsiteX63" fmla="*/ 585436 w 641259"/>
                <a:gd name="connsiteY63" fmla="*/ 425092 h 638339"/>
                <a:gd name="connsiteX64" fmla="*/ 55823 w 641259"/>
                <a:gd name="connsiteY64" fmla="*/ 425092 h 638339"/>
                <a:gd name="connsiteX65" fmla="*/ 48232 w 641259"/>
                <a:gd name="connsiteY65" fmla="*/ 432683 h 638339"/>
                <a:gd name="connsiteX66" fmla="*/ 55823 w 641259"/>
                <a:gd name="connsiteY66" fmla="*/ 440275 h 638339"/>
                <a:gd name="connsiteX67" fmla="*/ 69486 w 641259"/>
                <a:gd name="connsiteY67" fmla="*/ 440275 h 638339"/>
                <a:gd name="connsiteX68" fmla="*/ 69486 w 641259"/>
                <a:gd name="connsiteY68" fmla="*/ 503921 h 638339"/>
                <a:gd name="connsiteX69" fmla="*/ 15182 w 641259"/>
                <a:gd name="connsiteY69" fmla="*/ 430231 h 638339"/>
                <a:gd name="connsiteX70" fmla="*/ 15182 w 641259"/>
                <a:gd name="connsiteY70" fmla="*/ 370555 h 638339"/>
                <a:gd name="connsiteX71" fmla="*/ 626077 w 641259"/>
                <a:gd name="connsiteY71" fmla="*/ 370555 h 638339"/>
                <a:gd name="connsiteX72" fmla="*/ 626077 w 641259"/>
                <a:gd name="connsiteY72" fmla="*/ 430231 h 63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41259" h="638339">
                  <a:moveTo>
                    <a:pt x="641259" y="355256"/>
                  </a:moveTo>
                  <a:lnTo>
                    <a:pt x="571773" y="355256"/>
                  </a:lnTo>
                  <a:lnTo>
                    <a:pt x="571773" y="154738"/>
                  </a:lnTo>
                  <a:cubicBezTo>
                    <a:pt x="577963" y="147965"/>
                    <a:pt x="581816" y="139089"/>
                    <a:pt x="581816" y="129280"/>
                  </a:cubicBezTo>
                  <a:cubicBezTo>
                    <a:pt x="581816" y="108492"/>
                    <a:pt x="564882" y="91558"/>
                    <a:pt x="544095" y="91558"/>
                  </a:cubicBezTo>
                  <a:cubicBezTo>
                    <a:pt x="523307" y="91558"/>
                    <a:pt x="506374" y="108492"/>
                    <a:pt x="506374" y="129280"/>
                  </a:cubicBezTo>
                  <a:cubicBezTo>
                    <a:pt x="506374" y="139089"/>
                    <a:pt x="510228" y="147965"/>
                    <a:pt x="516417" y="154738"/>
                  </a:cubicBezTo>
                  <a:lnTo>
                    <a:pt x="516417" y="355256"/>
                  </a:lnTo>
                  <a:lnTo>
                    <a:pt x="461412" y="355256"/>
                  </a:lnTo>
                  <a:lnTo>
                    <a:pt x="461412" y="257391"/>
                  </a:lnTo>
                  <a:cubicBezTo>
                    <a:pt x="461412" y="231816"/>
                    <a:pt x="445413" y="208459"/>
                    <a:pt x="421589" y="199350"/>
                  </a:cubicBezTo>
                  <a:lnTo>
                    <a:pt x="378729" y="182766"/>
                  </a:lnTo>
                  <a:cubicBezTo>
                    <a:pt x="405239" y="164081"/>
                    <a:pt x="421239" y="133951"/>
                    <a:pt x="421239" y="100667"/>
                  </a:cubicBezTo>
                  <a:cubicBezTo>
                    <a:pt x="421239" y="45312"/>
                    <a:pt x="376160" y="233"/>
                    <a:pt x="320571" y="0"/>
                  </a:cubicBezTo>
                  <a:cubicBezTo>
                    <a:pt x="265099" y="0"/>
                    <a:pt x="220020" y="45078"/>
                    <a:pt x="220020" y="100667"/>
                  </a:cubicBezTo>
                  <a:cubicBezTo>
                    <a:pt x="220020" y="133951"/>
                    <a:pt x="236020" y="164198"/>
                    <a:pt x="262530" y="182766"/>
                  </a:cubicBezTo>
                  <a:lnTo>
                    <a:pt x="219787" y="199350"/>
                  </a:lnTo>
                  <a:cubicBezTo>
                    <a:pt x="195846" y="208459"/>
                    <a:pt x="179847" y="231816"/>
                    <a:pt x="179847" y="257391"/>
                  </a:cubicBezTo>
                  <a:lnTo>
                    <a:pt x="179847" y="355256"/>
                  </a:lnTo>
                  <a:lnTo>
                    <a:pt x="0" y="355256"/>
                  </a:lnTo>
                  <a:lnTo>
                    <a:pt x="0" y="435136"/>
                  </a:lnTo>
                  <a:lnTo>
                    <a:pt x="69486" y="529497"/>
                  </a:lnTo>
                  <a:lnTo>
                    <a:pt x="69486" y="638340"/>
                  </a:lnTo>
                  <a:lnTo>
                    <a:pt x="84668" y="638340"/>
                  </a:lnTo>
                  <a:lnTo>
                    <a:pt x="84668" y="440275"/>
                  </a:lnTo>
                  <a:lnTo>
                    <a:pt x="556591" y="440275"/>
                  </a:lnTo>
                  <a:lnTo>
                    <a:pt x="556591" y="638340"/>
                  </a:lnTo>
                  <a:lnTo>
                    <a:pt x="571773" y="638340"/>
                  </a:lnTo>
                  <a:lnTo>
                    <a:pt x="571773" y="529497"/>
                  </a:lnTo>
                  <a:lnTo>
                    <a:pt x="641259" y="435136"/>
                  </a:lnTo>
                  <a:lnTo>
                    <a:pt x="641259" y="355256"/>
                  </a:lnTo>
                  <a:close/>
                  <a:moveTo>
                    <a:pt x="544095" y="106740"/>
                  </a:moveTo>
                  <a:cubicBezTo>
                    <a:pt x="556591" y="106740"/>
                    <a:pt x="566634" y="116901"/>
                    <a:pt x="566634" y="129280"/>
                  </a:cubicBezTo>
                  <a:cubicBezTo>
                    <a:pt x="566634" y="141659"/>
                    <a:pt x="556474" y="151819"/>
                    <a:pt x="544095" y="151819"/>
                  </a:cubicBezTo>
                  <a:cubicBezTo>
                    <a:pt x="531716" y="151819"/>
                    <a:pt x="521556" y="141659"/>
                    <a:pt x="521556" y="129280"/>
                  </a:cubicBezTo>
                  <a:cubicBezTo>
                    <a:pt x="521556" y="116901"/>
                    <a:pt x="531716" y="106740"/>
                    <a:pt x="544095" y="106740"/>
                  </a:cubicBezTo>
                  <a:close/>
                  <a:moveTo>
                    <a:pt x="531599" y="164782"/>
                  </a:moveTo>
                  <a:cubicBezTo>
                    <a:pt x="535570" y="166183"/>
                    <a:pt x="539657" y="167117"/>
                    <a:pt x="544095" y="167117"/>
                  </a:cubicBezTo>
                  <a:cubicBezTo>
                    <a:pt x="548533" y="167117"/>
                    <a:pt x="552620" y="166183"/>
                    <a:pt x="556591" y="164782"/>
                  </a:cubicBezTo>
                  <a:lnTo>
                    <a:pt x="556591" y="355256"/>
                  </a:lnTo>
                  <a:lnTo>
                    <a:pt x="531599" y="355256"/>
                  </a:lnTo>
                  <a:lnTo>
                    <a:pt x="531599" y="164782"/>
                  </a:lnTo>
                  <a:close/>
                  <a:moveTo>
                    <a:pt x="195145" y="257508"/>
                  </a:moveTo>
                  <a:cubicBezTo>
                    <a:pt x="195145" y="238122"/>
                    <a:pt x="207291" y="220604"/>
                    <a:pt x="225393" y="213597"/>
                  </a:cubicBezTo>
                  <a:lnTo>
                    <a:pt x="282733" y="191292"/>
                  </a:lnTo>
                  <a:cubicBezTo>
                    <a:pt x="285536" y="190241"/>
                    <a:pt x="287405" y="187555"/>
                    <a:pt x="287521" y="184518"/>
                  </a:cubicBezTo>
                  <a:cubicBezTo>
                    <a:pt x="287638" y="181482"/>
                    <a:pt x="286003" y="178679"/>
                    <a:pt x="283317" y="177394"/>
                  </a:cubicBezTo>
                  <a:cubicBezTo>
                    <a:pt x="253654" y="163030"/>
                    <a:pt x="235319" y="133601"/>
                    <a:pt x="235319" y="100667"/>
                  </a:cubicBezTo>
                  <a:cubicBezTo>
                    <a:pt x="235319" y="53604"/>
                    <a:pt x="273624" y="15182"/>
                    <a:pt x="320571" y="15182"/>
                  </a:cubicBezTo>
                  <a:cubicBezTo>
                    <a:pt x="367752" y="15299"/>
                    <a:pt x="406057" y="53604"/>
                    <a:pt x="406057" y="100667"/>
                  </a:cubicBezTo>
                  <a:cubicBezTo>
                    <a:pt x="406057" y="133601"/>
                    <a:pt x="387722" y="162913"/>
                    <a:pt x="358059" y="177394"/>
                  </a:cubicBezTo>
                  <a:cubicBezTo>
                    <a:pt x="355373" y="178679"/>
                    <a:pt x="353621" y="181482"/>
                    <a:pt x="353738" y="184518"/>
                  </a:cubicBezTo>
                  <a:cubicBezTo>
                    <a:pt x="353855" y="187555"/>
                    <a:pt x="355723" y="190241"/>
                    <a:pt x="358526" y="191292"/>
                  </a:cubicBezTo>
                  <a:lnTo>
                    <a:pt x="415983" y="213597"/>
                  </a:lnTo>
                  <a:cubicBezTo>
                    <a:pt x="433968" y="220488"/>
                    <a:pt x="446114" y="238122"/>
                    <a:pt x="446114" y="257391"/>
                  </a:cubicBezTo>
                  <a:lnTo>
                    <a:pt x="446114" y="355256"/>
                  </a:lnTo>
                  <a:lnTo>
                    <a:pt x="195029" y="355256"/>
                  </a:lnTo>
                  <a:lnTo>
                    <a:pt x="195029" y="257391"/>
                  </a:lnTo>
                  <a:close/>
                  <a:moveTo>
                    <a:pt x="626077" y="430231"/>
                  </a:moveTo>
                  <a:lnTo>
                    <a:pt x="571773" y="503921"/>
                  </a:lnTo>
                  <a:lnTo>
                    <a:pt x="571773" y="440275"/>
                  </a:lnTo>
                  <a:lnTo>
                    <a:pt x="585436" y="440275"/>
                  </a:lnTo>
                  <a:cubicBezTo>
                    <a:pt x="589641" y="440275"/>
                    <a:pt x="593027" y="436888"/>
                    <a:pt x="593027" y="432683"/>
                  </a:cubicBezTo>
                  <a:cubicBezTo>
                    <a:pt x="593027" y="428479"/>
                    <a:pt x="589641" y="425092"/>
                    <a:pt x="585436" y="425092"/>
                  </a:cubicBezTo>
                  <a:lnTo>
                    <a:pt x="55823" y="425092"/>
                  </a:lnTo>
                  <a:cubicBezTo>
                    <a:pt x="51619" y="425092"/>
                    <a:pt x="48232" y="428479"/>
                    <a:pt x="48232" y="432683"/>
                  </a:cubicBezTo>
                  <a:cubicBezTo>
                    <a:pt x="48232" y="436888"/>
                    <a:pt x="51619" y="440275"/>
                    <a:pt x="55823" y="440275"/>
                  </a:cubicBezTo>
                  <a:lnTo>
                    <a:pt x="69486" y="440275"/>
                  </a:lnTo>
                  <a:lnTo>
                    <a:pt x="69486" y="503921"/>
                  </a:lnTo>
                  <a:lnTo>
                    <a:pt x="15182" y="430231"/>
                  </a:lnTo>
                  <a:lnTo>
                    <a:pt x="15182" y="370555"/>
                  </a:lnTo>
                  <a:lnTo>
                    <a:pt x="626077" y="370555"/>
                  </a:lnTo>
                  <a:lnTo>
                    <a:pt x="626077" y="430231"/>
                  </a:lnTo>
                  <a:close/>
                </a:path>
              </a:pathLst>
            </a:custGeom>
            <a:grpFill/>
            <a:ln w="1167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CA53E35-71B5-E7FC-3277-0307D0E7A948}"/>
                </a:ext>
              </a:extLst>
            </p:cNvPr>
            <p:cNvSpPr/>
            <p:nvPr/>
          </p:nvSpPr>
          <p:spPr>
            <a:xfrm>
              <a:off x="9350526" y="4012219"/>
              <a:ext cx="377912" cy="134534"/>
            </a:xfrm>
            <a:custGeom>
              <a:avLst/>
              <a:gdLst>
                <a:gd name="connsiteX0" fmla="*/ 325826 w 377912"/>
                <a:gd name="connsiteY0" fmla="*/ 7591 h 134534"/>
                <a:gd name="connsiteX1" fmla="*/ 325826 w 377912"/>
                <a:gd name="connsiteY1" fmla="*/ 0 h 134534"/>
                <a:gd name="connsiteX2" fmla="*/ 52086 w 377912"/>
                <a:gd name="connsiteY2" fmla="*/ 0 h 134534"/>
                <a:gd name="connsiteX3" fmla="*/ 52086 w 377912"/>
                <a:gd name="connsiteY3" fmla="*/ 7591 h 134534"/>
                <a:gd name="connsiteX4" fmla="*/ 7591 w 377912"/>
                <a:gd name="connsiteY4" fmla="*/ 52085 h 134534"/>
                <a:gd name="connsiteX5" fmla="*/ 0 w 377912"/>
                <a:gd name="connsiteY5" fmla="*/ 52085 h 134534"/>
                <a:gd name="connsiteX6" fmla="*/ 0 w 377912"/>
                <a:gd name="connsiteY6" fmla="*/ 134535 h 134534"/>
                <a:gd name="connsiteX7" fmla="*/ 15182 w 377912"/>
                <a:gd name="connsiteY7" fmla="*/ 134535 h 134534"/>
                <a:gd name="connsiteX8" fmla="*/ 15182 w 377912"/>
                <a:gd name="connsiteY8" fmla="*/ 66800 h 134534"/>
                <a:gd name="connsiteX9" fmla="*/ 66800 w 377912"/>
                <a:gd name="connsiteY9" fmla="*/ 15182 h 134534"/>
                <a:gd name="connsiteX10" fmla="*/ 311112 w 377912"/>
                <a:gd name="connsiteY10" fmla="*/ 15182 h 134534"/>
                <a:gd name="connsiteX11" fmla="*/ 362730 w 377912"/>
                <a:gd name="connsiteY11" fmla="*/ 66800 h 134534"/>
                <a:gd name="connsiteX12" fmla="*/ 362730 w 377912"/>
                <a:gd name="connsiteY12" fmla="*/ 134535 h 134534"/>
                <a:gd name="connsiteX13" fmla="*/ 377912 w 377912"/>
                <a:gd name="connsiteY13" fmla="*/ 134535 h 134534"/>
                <a:gd name="connsiteX14" fmla="*/ 377912 w 377912"/>
                <a:gd name="connsiteY14" fmla="*/ 52085 h 134534"/>
                <a:gd name="connsiteX15" fmla="*/ 370321 w 377912"/>
                <a:gd name="connsiteY15" fmla="*/ 52085 h 134534"/>
                <a:gd name="connsiteX16" fmla="*/ 325826 w 377912"/>
                <a:gd name="connsiteY16" fmla="*/ 7591 h 13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7912" h="134534">
                  <a:moveTo>
                    <a:pt x="325826" y="7591"/>
                  </a:moveTo>
                  <a:lnTo>
                    <a:pt x="325826" y="0"/>
                  </a:lnTo>
                  <a:lnTo>
                    <a:pt x="52086" y="0"/>
                  </a:lnTo>
                  <a:lnTo>
                    <a:pt x="52086" y="7591"/>
                  </a:lnTo>
                  <a:cubicBezTo>
                    <a:pt x="52086" y="32116"/>
                    <a:pt x="32116" y="52085"/>
                    <a:pt x="7591" y="52085"/>
                  </a:cubicBezTo>
                  <a:lnTo>
                    <a:pt x="0" y="52085"/>
                  </a:lnTo>
                  <a:lnTo>
                    <a:pt x="0" y="134535"/>
                  </a:lnTo>
                  <a:lnTo>
                    <a:pt x="15182" y="134535"/>
                  </a:lnTo>
                  <a:lnTo>
                    <a:pt x="15182" y="66800"/>
                  </a:lnTo>
                  <a:cubicBezTo>
                    <a:pt x="42042" y="63413"/>
                    <a:pt x="63413" y="42042"/>
                    <a:pt x="66800" y="15182"/>
                  </a:cubicBezTo>
                  <a:lnTo>
                    <a:pt x="311112" y="15182"/>
                  </a:lnTo>
                  <a:cubicBezTo>
                    <a:pt x="314498" y="42042"/>
                    <a:pt x="335870" y="63413"/>
                    <a:pt x="362730" y="66800"/>
                  </a:cubicBezTo>
                  <a:lnTo>
                    <a:pt x="362730" y="134535"/>
                  </a:lnTo>
                  <a:lnTo>
                    <a:pt x="377912" y="134535"/>
                  </a:lnTo>
                  <a:lnTo>
                    <a:pt x="377912" y="52085"/>
                  </a:lnTo>
                  <a:lnTo>
                    <a:pt x="370321" y="52085"/>
                  </a:lnTo>
                  <a:cubicBezTo>
                    <a:pt x="345797" y="52085"/>
                    <a:pt x="325826" y="32116"/>
                    <a:pt x="325826" y="7591"/>
                  </a:cubicBezTo>
                  <a:close/>
                </a:path>
              </a:pathLst>
            </a:custGeom>
            <a:grpFill/>
            <a:ln w="11675" cap="flat">
              <a:noFill/>
              <a:prstDash val="solid"/>
              <a:miter/>
            </a:ln>
          </p:spPr>
          <p:txBody>
            <a:bodyPr rtlCol="0" anchor="ctr"/>
            <a:lstStyle/>
            <a:p>
              <a:endParaRPr lang="en-US"/>
            </a:p>
          </p:txBody>
        </p:sp>
      </p:grpSp>
      <p:grpSp>
        <p:nvGrpSpPr>
          <p:cNvPr id="52" name="Graphic 7">
            <a:extLst>
              <a:ext uri="{FF2B5EF4-FFF2-40B4-BE49-F238E27FC236}">
                <a16:creationId xmlns:a16="http://schemas.microsoft.com/office/drawing/2014/main" id="{748E2768-8350-432B-E4DC-7B8302768E52}"/>
              </a:ext>
            </a:extLst>
          </p:cNvPr>
          <p:cNvGrpSpPr/>
          <p:nvPr/>
        </p:nvGrpSpPr>
        <p:grpSpPr>
          <a:xfrm>
            <a:off x="5751491" y="3953566"/>
            <a:ext cx="645813" cy="645930"/>
            <a:chOff x="10255949" y="4547906"/>
            <a:chExt cx="645813" cy="645930"/>
          </a:xfrm>
          <a:solidFill>
            <a:srgbClr val="60B6E5"/>
          </a:solidFill>
        </p:grpSpPr>
        <p:sp>
          <p:nvSpPr>
            <p:cNvPr id="53" name="Freeform: Shape 52">
              <a:extLst>
                <a:ext uri="{FF2B5EF4-FFF2-40B4-BE49-F238E27FC236}">
                  <a16:creationId xmlns:a16="http://schemas.microsoft.com/office/drawing/2014/main" id="{80A43EF8-8709-C12A-051A-F8F694F672B2}"/>
                </a:ext>
              </a:extLst>
            </p:cNvPr>
            <p:cNvSpPr/>
            <p:nvPr/>
          </p:nvSpPr>
          <p:spPr>
            <a:xfrm>
              <a:off x="10255949" y="4547906"/>
              <a:ext cx="645813" cy="645813"/>
            </a:xfrm>
            <a:custGeom>
              <a:avLst/>
              <a:gdLst>
                <a:gd name="connsiteX0" fmla="*/ 587772 w 645813"/>
                <a:gd name="connsiteY0" fmla="*/ 21838 h 645813"/>
                <a:gd name="connsiteX1" fmla="*/ 587772 w 645813"/>
                <a:gd name="connsiteY1" fmla="*/ 117 h 645813"/>
                <a:gd name="connsiteX2" fmla="*/ 418202 w 645813"/>
                <a:gd name="connsiteY2" fmla="*/ 117 h 645813"/>
                <a:gd name="connsiteX3" fmla="*/ 334235 w 645813"/>
                <a:gd name="connsiteY3" fmla="*/ 29430 h 645813"/>
                <a:gd name="connsiteX4" fmla="*/ 322907 w 645813"/>
                <a:gd name="connsiteY4" fmla="*/ 38539 h 645813"/>
                <a:gd name="connsiteX5" fmla="*/ 311462 w 645813"/>
                <a:gd name="connsiteY5" fmla="*/ 29313 h 645813"/>
                <a:gd name="connsiteX6" fmla="*/ 227612 w 645813"/>
                <a:gd name="connsiteY6" fmla="*/ 0 h 645813"/>
                <a:gd name="connsiteX7" fmla="*/ 58041 w 645813"/>
                <a:gd name="connsiteY7" fmla="*/ 0 h 645813"/>
                <a:gd name="connsiteX8" fmla="*/ 58041 w 645813"/>
                <a:gd name="connsiteY8" fmla="*/ 21722 h 645813"/>
                <a:gd name="connsiteX9" fmla="*/ 0 w 645813"/>
                <a:gd name="connsiteY9" fmla="*/ 21722 h 645813"/>
                <a:gd name="connsiteX10" fmla="*/ 0 w 645813"/>
                <a:gd name="connsiteY10" fmla="*/ 514082 h 645813"/>
                <a:gd name="connsiteX11" fmla="*/ 116901 w 645813"/>
                <a:gd name="connsiteY11" fmla="*/ 514082 h 645813"/>
                <a:gd name="connsiteX12" fmla="*/ 116901 w 645813"/>
                <a:gd name="connsiteY12" fmla="*/ 498900 h 645813"/>
                <a:gd name="connsiteX13" fmla="*/ 15182 w 645813"/>
                <a:gd name="connsiteY13" fmla="*/ 498900 h 645813"/>
                <a:gd name="connsiteX14" fmla="*/ 15182 w 645813"/>
                <a:gd name="connsiteY14" fmla="*/ 36904 h 645813"/>
                <a:gd name="connsiteX15" fmla="*/ 58041 w 645813"/>
                <a:gd name="connsiteY15" fmla="*/ 36904 h 645813"/>
                <a:gd name="connsiteX16" fmla="*/ 58041 w 645813"/>
                <a:gd name="connsiteY16" fmla="*/ 469354 h 645813"/>
                <a:gd name="connsiteX17" fmla="*/ 116901 w 645813"/>
                <a:gd name="connsiteY17" fmla="*/ 469354 h 645813"/>
                <a:gd name="connsiteX18" fmla="*/ 116901 w 645813"/>
                <a:gd name="connsiteY18" fmla="*/ 454172 h 645813"/>
                <a:gd name="connsiteX19" fmla="*/ 73224 w 645813"/>
                <a:gd name="connsiteY19" fmla="*/ 454172 h 645813"/>
                <a:gd name="connsiteX20" fmla="*/ 73224 w 645813"/>
                <a:gd name="connsiteY20" fmla="*/ 398232 h 645813"/>
                <a:gd name="connsiteX21" fmla="*/ 116901 w 645813"/>
                <a:gd name="connsiteY21" fmla="*/ 398232 h 645813"/>
                <a:gd name="connsiteX22" fmla="*/ 116901 w 645813"/>
                <a:gd name="connsiteY22" fmla="*/ 383051 h 645813"/>
                <a:gd name="connsiteX23" fmla="*/ 73224 w 645813"/>
                <a:gd name="connsiteY23" fmla="*/ 383051 h 645813"/>
                <a:gd name="connsiteX24" fmla="*/ 73224 w 645813"/>
                <a:gd name="connsiteY24" fmla="*/ 15182 h 645813"/>
                <a:gd name="connsiteX25" fmla="*/ 227612 w 645813"/>
                <a:gd name="connsiteY25" fmla="*/ 15182 h 645813"/>
                <a:gd name="connsiteX26" fmla="*/ 302003 w 645813"/>
                <a:gd name="connsiteY26" fmla="*/ 41225 h 645813"/>
                <a:gd name="connsiteX27" fmla="*/ 315316 w 645813"/>
                <a:gd name="connsiteY27" fmla="*/ 51969 h 645813"/>
                <a:gd name="connsiteX28" fmla="*/ 315316 w 645813"/>
                <a:gd name="connsiteY28" fmla="*/ 74742 h 645813"/>
                <a:gd name="connsiteX29" fmla="*/ 125076 w 645813"/>
                <a:gd name="connsiteY29" fmla="*/ 74742 h 645813"/>
                <a:gd name="connsiteX30" fmla="*/ 125076 w 645813"/>
                <a:gd name="connsiteY30" fmla="*/ 89924 h 645813"/>
                <a:gd name="connsiteX31" fmla="*/ 191292 w 645813"/>
                <a:gd name="connsiteY31" fmla="*/ 89924 h 645813"/>
                <a:gd name="connsiteX32" fmla="*/ 148549 w 645813"/>
                <a:gd name="connsiteY32" fmla="*/ 185686 h 645813"/>
                <a:gd name="connsiteX33" fmla="*/ 123090 w 645813"/>
                <a:gd name="connsiteY33" fmla="*/ 185686 h 645813"/>
                <a:gd name="connsiteX34" fmla="*/ 123090 w 645813"/>
                <a:gd name="connsiteY34" fmla="*/ 203905 h 645813"/>
                <a:gd name="connsiteX35" fmla="*/ 202970 w 645813"/>
                <a:gd name="connsiteY35" fmla="*/ 283784 h 645813"/>
                <a:gd name="connsiteX36" fmla="*/ 282850 w 645813"/>
                <a:gd name="connsiteY36" fmla="*/ 203905 h 645813"/>
                <a:gd name="connsiteX37" fmla="*/ 282850 w 645813"/>
                <a:gd name="connsiteY37" fmla="*/ 185686 h 645813"/>
                <a:gd name="connsiteX38" fmla="*/ 257391 w 645813"/>
                <a:gd name="connsiteY38" fmla="*/ 185686 h 645813"/>
                <a:gd name="connsiteX39" fmla="*/ 214648 w 645813"/>
                <a:gd name="connsiteY39" fmla="*/ 89924 h 645813"/>
                <a:gd name="connsiteX40" fmla="*/ 315316 w 645813"/>
                <a:gd name="connsiteY40" fmla="*/ 89924 h 645813"/>
                <a:gd name="connsiteX41" fmla="*/ 315316 w 645813"/>
                <a:gd name="connsiteY41" fmla="*/ 321856 h 645813"/>
                <a:gd name="connsiteX42" fmla="*/ 277128 w 645813"/>
                <a:gd name="connsiteY42" fmla="*/ 321856 h 645813"/>
                <a:gd name="connsiteX43" fmla="*/ 247581 w 645813"/>
                <a:gd name="connsiteY43" fmla="*/ 351402 h 645813"/>
                <a:gd name="connsiteX44" fmla="*/ 247581 w 645813"/>
                <a:gd name="connsiteY44" fmla="*/ 616268 h 645813"/>
                <a:gd name="connsiteX45" fmla="*/ 277128 w 645813"/>
                <a:gd name="connsiteY45" fmla="*/ 645814 h 645813"/>
                <a:gd name="connsiteX46" fmla="*/ 471923 w 645813"/>
                <a:gd name="connsiteY46" fmla="*/ 645814 h 645813"/>
                <a:gd name="connsiteX47" fmla="*/ 501469 w 645813"/>
                <a:gd name="connsiteY47" fmla="*/ 616268 h 645813"/>
                <a:gd name="connsiteX48" fmla="*/ 501469 w 645813"/>
                <a:gd name="connsiteY48" fmla="*/ 351402 h 645813"/>
                <a:gd name="connsiteX49" fmla="*/ 471923 w 645813"/>
                <a:gd name="connsiteY49" fmla="*/ 321856 h 645813"/>
                <a:gd name="connsiteX50" fmla="*/ 330498 w 645813"/>
                <a:gd name="connsiteY50" fmla="*/ 321856 h 645813"/>
                <a:gd name="connsiteX51" fmla="*/ 330498 w 645813"/>
                <a:gd name="connsiteY51" fmla="*/ 89924 h 645813"/>
                <a:gd name="connsiteX52" fmla="*/ 431048 w 645813"/>
                <a:gd name="connsiteY52" fmla="*/ 89924 h 645813"/>
                <a:gd name="connsiteX53" fmla="*/ 388306 w 645813"/>
                <a:gd name="connsiteY53" fmla="*/ 185686 h 645813"/>
                <a:gd name="connsiteX54" fmla="*/ 362847 w 645813"/>
                <a:gd name="connsiteY54" fmla="*/ 185686 h 645813"/>
                <a:gd name="connsiteX55" fmla="*/ 362847 w 645813"/>
                <a:gd name="connsiteY55" fmla="*/ 203905 h 645813"/>
                <a:gd name="connsiteX56" fmla="*/ 442727 w 645813"/>
                <a:gd name="connsiteY56" fmla="*/ 283784 h 645813"/>
                <a:gd name="connsiteX57" fmla="*/ 522607 w 645813"/>
                <a:gd name="connsiteY57" fmla="*/ 203905 h 645813"/>
                <a:gd name="connsiteX58" fmla="*/ 522607 w 645813"/>
                <a:gd name="connsiteY58" fmla="*/ 185686 h 645813"/>
                <a:gd name="connsiteX59" fmla="*/ 497148 w 645813"/>
                <a:gd name="connsiteY59" fmla="*/ 185686 h 645813"/>
                <a:gd name="connsiteX60" fmla="*/ 454405 w 645813"/>
                <a:gd name="connsiteY60" fmla="*/ 89924 h 645813"/>
                <a:gd name="connsiteX61" fmla="*/ 520622 w 645813"/>
                <a:gd name="connsiteY61" fmla="*/ 89924 h 645813"/>
                <a:gd name="connsiteX62" fmla="*/ 520622 w 645813"/>
                <a:gd name="connsiteY62" fmla="*/ 74742 h 645813"/>
                <a:gd name="connsiteX63" fmla="*/ 330498 w 645813"/>
                <a:gd name="connsiteY63" fmla="*/ 74742 h 645813"/>
                <a:gd name="connsiteX64" fmla="*/ 330498 w 645813"/>
                <a:gd name="connsiteY64" fmla="*/ 51969 h 645813"/>
                <a:gd name="connsiteX65" fmla="*/ 343695 w 645813"/>
                <a:gd name="connsiteY65" fmla="*/ 41342 h 645813"/>
                <a:gd name="connsiteX66" fmla="*/ 418202 w 645813"/>
                <a:gd name="connsiteY66" fmla="*/ 15299 h 645813"/>
                <a:gd name="connsiteX67" fmla="*/ 572590 w 645813"/>
                <a:gd name="connsiteY67" fmla="*/ 15299 h 645813"/>
                <a:gd name="connsiteX68" fmla="*/ 572590 w 645813"/>
                <a:gd name="connsiteY68" fmla="*/ 383167 h 645813"/>
                <a:gd name="connsiteX69" fmla="*/ 528913 w 645813"/>
                <a:gd name="connsiteY69" fmla="*/ 383167 h 645813"/>
                <a:gd name="connsiteX70" fmla="*/ 528913 w 645813"/>
                <a:gd name="connsiteY70" fmla="*/ 398349 h 645813"/>
                <a:gd name="connsiteX71" fmla="*/ 572590 w 645813"/>
                <a:gd name="connsiteY71" fmla="*/ 398349 h 645813"/>
                <a:gd name="connsiteX72" fmla="*/ 572590 w 645813"/>
                <a:gd name="connsiteY72" fmla="*/ 454289 h 645813"/>
                <a:gd name="connsiteX73" fmla="*/ 528913 w 645813"/>
                <a:gd name="connsiteY73" fmla="*/ 454289 h 645813"/>
                <a:gd name="connsiteX74" fmla="*/ 528913 w 645813"/>
                <a:gd name="connsiteY74" fmla="*/ 469470 h 645813"/>
                <a:gd name="connsiteX75" fmla="*/ 587772 w 645813"/>
                <a:gd name="connsiteY75" fmla="*/ 469470 h 645813"/>
                <a:gd name="connsiteX76" fmla="*/ 587772 w 645813"/>
                <a:gd name="connsiteY76" fmla="*/ 37021 h 645813"/>
                <a:gd name="connsiteX77" fmla="*/ 630632 w 645813"/>
                <a:gd name="connsiteY77" fmla="*/ 37021 h 645813"/>
                <a:gd name="connsiteX78" fmla="*/ 630632 w 645813"/>
                <a:gd name="connsiteY78" fmla="*/ 499017 h 645813"/>
                <a:gd name="connsiteX79" fmla="*/ 528913 w 645813"/>
                <a:gd name="connsiteY79" fmla="*/ 499017 h 645813"/>
                <a:gd name="connsiteX80" fmla="*/ 528913 w 645813"/>
                <a:gd name="connsiteY80" fmla="*/ 514198 h 645813"/>
                <a:gd name="connsiteX81" fmla="*/ 645814 w 645813"/>
                <a:gd name="connsiteY81" fmla="*/ 514198 h 645813"/>
                <a:gd name="connsiteX82" fmla="*/ 645814 w 645813"/>
                <a:gd name="connsiteY82" fmla="*/ 21838 h 645813"/>
                <a:gd name="connsiteX83" fmla="*/ 587772 w 645813"/>
                <a:gd name="connsiteY83" fmla="*/ 21838 h 645813"/>
                <a:gd name="connsiteX84" fmla="*/ 267668 w 645813"/>
                <a:gd name="connsiteY84" fmla="*/ 204021 h 645813"/>
                <a:gd name="connsiteX85" fmla="*/ 202970 w 645813"/>
                <a:gd name="connsiteY85" fmla="*/ 268719 h 645813"/>
                <a:gd name="connsiteX86" fmla="*/ 138272 w 645813"/>
                <a:gd name="connsiteY86" fmla="*/ 204021 h 645813"/>
                <a:gd name="connsiteX87" fmla="*/ 138272 w 645813"/>
                <a:gd name="connsiteY87" fmla="*/ 200985 h 645813"/>
                <a:gd name="connsiteX88" fmla="*/ 267668 w 645813"/>
                <a:gd name="connsiteY88" fmla="*/ 200985 h 645813"/>
                <a:gd name="connsiteX89" fmla="*/ 267668 w 645813"/>
                <a:gd name="connsiteY89" fmla="*/ 204021 h 645813"/>
                <a:gd name="connsiteX90" fmla="*/ 165132 w 645813"/>
                <a:gd name="connsiteY90" fmla="*/ 185803 h 645813"/>
                <a:gd name="connsiteX91" fmla="*/ 202970 w 645813"/>
                <a:gd name="connsiteY91" fmla="*/ 101018 h 645813"/>
                <a:gd name="connsiteX92" fmla="*/ 240808 w 645813"/>
                <a:gd name="connsiteY92" fmla="*/ 185803 h 645813"/>
                <a:gd name="connsiteX93" fmla="*/ 165132 w 645813"/>
                <a:gd name="connsiteY93" fmla="*/ 185803 h 645813"/>
                <a:gd name="connsiteX94" fmla="*/ 486287 w 645813"/>
                <a:gd name="connsiteY94" fmla="*/ 351519 h 645813"/>
                <a:gd name="connsiteX95" fmla="*/ 486287 w 645813"/>
                <a:gd name="connsiteY95" fmla="*/ 616384 h 645813"/>
                <a:gd name="connsiteX96" fmla="*/ 471923 w 645813"/>
                <a:gd name="connsiteY96" fmla="*/ 630749 h 645813"/>
                <a:gd name="connsiteX97" fmla="*/ 277128 w 645813"/>
                <a:gd name="connsiteY97" fmla="*/ 630749 h 645813"/>
                <a:gd name="connsiteX98" fmla="*/ 262763 w 645813"/>
                <a:gd name="connsiteY98" fmla="*/ 616384 h 645813"/>
                <a:gd name="connsiteX99" fmla="*/ 262763 w 645813"/>
                <a:gd name="connsiteY99" fmla="*/ 351519 h 645813"/>
                <a:gd name="connsiteX100" fmla="*/ 277128 w 645813"/>
                <a:gd name="connsiteY100" fmla="*/ 337154 h 645813"/>
                <a:gd name="connsiteX101" fmla="*/ 471923 w 645813"/>
                <a:gd name="connsiteY101" fmla="*/ 337154 h 645813"/>
                <a:gd name="connsiteX102" fmla="*/ 486287 w 645813"/>
                <a:gd name="connsiteY102" fmla="*/ 351519 h 645813"/>
                <a:gd name="connsiteX103" fmla="*/ 507542 w 645813"/>
                <a:gd name="connsiteY103" fmla="*/ 204021 h 645813"/>
                <a:gd name="connsiteX104" fmla="*/ 442844 w 645813"/>
                <a:gd name="connsiteY104" fmla="*/ 268719 h 645813"/>
                <a:gd name="connsiteX105" fmla="*/ 378146 w 645813"/>
                <a:gd name="connsiteY105" fmla="*/ 204021 h 645813"/>
                <a:gd name="connsiteX106" fmla="*/ 378146 w 645813"/>
                <a:gd name="connsiteY106" fmla="*/ 200985 h 645813"/>
                <a:gd name="connsiteX107" fmla="*/ 507542 w 645813"/>
                <a:gd name="connsiteY107" fmla="*/ 200985 h 645813"/>
                <a:gd name="connsiteX108" fmla="*/ 507542 w 645813"/>
                <a:gd name="connsiteY108" fmla="*/ 204021 h 645813"/>
                <a:gd name="connsiteX109" fmla="*/ 405006 w 645813"/>
                <a:gd name="connsiteY109" fmla="*/ 185803 h 645813"/>
                <a:gd name="connsiteX110" fmla="*/ 442844 w 645813"/>
                <a:gd name="connsiteY110" fmla="*/ 101018 h 645813"/>
                <a:gd name="connsiteX111" fmla="*/ 480682 w 645813"/>
                <a:gd name="connsiteY111" fmla="*/ 185803 h 645813"/>
                <a:gd name="connsiteX112" fmla="*/ 405006 w 645813"/>
                <a:gd name="connsiteY112" fmla="*/ 185803 h 64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45813" h="645813">
                  <a:moveTo>
                    <a:pt x="587772" y="21838"/>
                  </a:moveTo>
                  <a:lnTo>
                    <a:pt x="587772" y="117"/>
                  </a:lnTo>
                  <a:lnTo>
                    <a:pt x="418202" y="117"/>
                  </a:lnTo>
                  <a:cubicBezTo>
                    <a:pt x="387955" y="117"/>
                    <a:pt x="358176" y="10511"/>
                    <a:pt x="334235" y="29430"/>
                  </a:cubicBezTo>
                  <a:lnTo>
                    <a:pt x="322907" y="38539"/>
                  </a:lnTo>
                  <a:lnTo>
                    <a:pt x="311462" y="29313"/>
                  </a:lnTo>
                  <a:cubicBezTo>
                    <a:pt x="287638" y="10394"/>
                    <a:pt x="257858" y="0"/>
                    <a:pt x="227612" y="0"/>
                  </a:cubicBezTo>
                  <a:lnTo>
                    <a:pt x="58041" y="0"/>
                  </a:lnTo>
                  <a:lnTo>
                    <a:pt x="58041" y="21722"/>
                  </a:lnTo>
                  <a:lnTo>
                    <a:pt x="0" y="21722"/>
                  </a:lnTo>
                  <a:lnTo>
                    <a:pt x="0" y="514082"/>
                  </a:lnTo>
                  <a:lnTo>
                    <a:pt x="116901" y="514082"/>
                  </a:lnTo>
                  <a:lnTo>
                    <a:pt x="116901" y="498900"/>
                  </a:lnTo>
                  <a:lnTo>
                    <a:pt x="15182" y="498900"/>
                  </a:lnTo>
                  <a:lnTo>
                    <a:pt x="15182" y="36904"/>
                  </a:lnTo>
                  <a:lnTo>
                    <a:pt x="58041" y="36904"/>
                  </a:lnTo>
                  <a:lnTo>
                    <a:pt x="58041" y="469354"/>
                  </a:lnTo>
                  <a:lnTo>
                    <a:pt x="116901" y="469354"/>
                  </a:lnTo>
                  <a:lnTo>
                    <a:pt x="116901" y="454172"/>
                  </a:lnTo>
                  <a:lnTo>
                    <a:pt x="73224" y="454172"/>
                  </a:lnTo>
                  <a:lnTo>
                    <a:pt x="73224" y="398232"/>
                  </a:lnTo>
                  <a:lnTo>
                    <a:pt x="116901" y="398232"/>
                  </a:lnTo>
                  <a:lnTo>
                    <a:pt x="116901" y="383051"/>
                  </a:lnTo>
                  <a:lnTo>
                    <a:pt x="73224" y="383051"/>
                  </a:lnTo>
                  <a:lnTo>
                    <a:pt x="73224" y="15182"/>
                  </a:lnTo>
                  <a:lnTo>
                    <a:pt x="227612" y="15182"/>
                  </a:lnTo>
                  <a:cubicBezTo>
                    <a:pt x="254472" y="15182"/>
                    <a:pt x="280865" y="24408"/>
                    <a:pt x="302003" y="41225"/>
                  </a:cubicBezTo>
                  <a:lnTo>
                    <a:pt x="315316" y="51969"/>
                  </a:lnTo>
                  <a:lnTo>
                    <a:pt x="315316" y="74742"/>
                  </a:lnTo>
                  <a:lnTo>
                    <a:pt x="125076" y="74742"/>
                  </a:lnTo>
                  <a:lnTo>
                    <a:pt x="125076" y="89924"/>
                  </a:lnTo>
                  <a:lnTo>
                    <a:pt x="191292" y="89924"/>
                  </a:lnTo>
                  <a:lnTo>
                    <a:pt x="148549" y="185686"/>
                  </a:lnTo>
                  <a:lnTo>
                    <a:pt x="123090" y="185686"/>
                  </a:lnTo>
                  <a:lnTo>
                    <a:pt x="123090" y="203905"/>
                  </a:lnTo>
                  <a:cubicBezTo>
                    <a:pt x="123090" y="247932"/>
                    <a:pt x="158943" y="283784"/>
                    <a:pt x="202970" y="283784"/>
                  </a:cubicBezTo>
                  <a:cubicBezTo>
                    <a:pt x="246997" y="283784"/>
                    <a:pt x="282850" y="247932"/>
                    <a:pt x="282850" y="203905"/>
                  </a:cubicBezTo>
                  <a:lnTo>
                    <a:pt x="282850" y="185686"/>
                  </a:lnTo>
                  <a:lnTo>
                    <a:pt x="257391" y="185686"/>
                  </a:lnTo>
                  <a:lnTo>
                    <a:pt x="214648" y="89924"/>
                  </a:lnTo>
                  <a:lnTo>
                    <a:pt x="315316" y="89924"/>
                  </a:lnTo>
                  <a:lnTo>
                    <a:pt x="315316" y="321856"/>
                  </a:lnTo>
                  <a:lnTo>
                    <a:pt x="277128" y="321856"/>
                  </a:lnTo>
                  <a:cubicBezTo>
                    <a:pt x="260778" y="321856"/>
                    <a:pt x="247581" y="335169"/>
                    <a:pt x="247581" y="351402"/>
                  </a:cubicBezTo>
                  <a:lnTo>
                    <a:pt x="247581" y="616268"/>
                  </a:lnTo>
                  <a:cubicBezTo>
                    <a:pt x="247581" y="632617"/>
                    <a:pt x="260895" y="645814"/>
                    <a:pt x="277128" y="645814"/>
                  </a:cubicBezTo>
                  <a:lnTo>
                    <a:pt x="471923" y="645814"/>
                  </a:lnTo>
                  <a:cubicBezTo>
                    <a:pt x="488272" y="645814"/>
                    <a:pt x="501469" y="632500"/>
                    <a:pt x="501469" y="616268"/>
                  </a:cubicBezTo>
                  <a:lnTo>
                    <a:pt x="501469" y="351402"/>
                  </a:lnTo>
                  <a:cubicBezTo>
                    <a:pt x="501469" y="335052"/>
                    <a:pt x="488156" y="321856"/>
                    <a:pt x="471923" y="321856"/>
                  </a:cubicBezTo>
                  <a:lnTo>
                    <a:pt x="330498" y="321856"/>
                  </a:lnTo>
                  <a:lnTo>
                    <a:pt x="330498" y="89924"/>
                  </a:lnTo>
                  <a:lnTo>
                    <a:pt x="431048" y="89924"/>
                  </a:lnTo>
                  <a:lnTo>
                    <a:pt x="388306" y="185686"/>
                  </a:lnTo>
                  <a:lnTo>
                    <a:pt x="362847" y="185686"/>
                  </a:lnTo>
                  <a:lnTo>
                    <a:pt x="362847" y="203905"/>
                  </a:lnTo>
                  <a:cubicBezTo>
                    <a:pt x="362847" y="247932"/>
                    <a:pt x="398700" y="283784"/>
                    <a:pt x="442727" y="283784"/>
                  </a:cubicBezTo>
                  <a:cubicBezTo>
                    <a:pt x="486755" y="283784"/>
                    <a:pt x="522607" y="247932"/>
                    <a:pt x="522607" y="203905"/>
                  </a:cubicBezTo>
                  <a:lnTo>
                    <a:pt x="522607" y="185686"/>
                  </a:lnTo>
                  <a:lnTo>
                    <a:pt x="497148" y="185686"/>
                  </a:lnTo>
                  <a:lnTo>
                    <a:pt x="454405" y="89924"/>
                  </a:lnTo>
                  <a:lnTo>
                    <a:pt x="520622" y="89924"/>
                  </a:lnTo>
                  <a:lnTo>
                    <a:pt x="520622" y="74742"/>
                  </a:lnTo>
                  <a:lnTo>
                    <a:pt x="330498" y="74742"/>
                  </a:lnTo>
                  <a:lnTo>
                    <a:pt x="330498" y="51969"/>
                  </a:lnTo>
                  <a:lnTo>
                    <a:pt x="343695" y="41342"/>
                  </a:lnTo>
                  <a:cubicBezTo>
                    <a:pt x="364832" y="24525"/>
                    <a:pt x="391342" y="15299"/>
                    <a:pt x="418202" y="15299"/>
                  </a:cubicBezTo>
                  <a:lnTo>
                    <a:pt x="572590" y="15299"/>
                  </a:lnTo>
                  <a:lnTo>
                    <a:pt x="572590" y="383167"/>
                  </a:lnTo>
                  <a:lnTo>
                    <a:pt x="528913" y="383167"/>
                  </a:lnTo>
                  <a:lnTo>
                    <a:pt x="528913" y="398349"/>
                  </a:lnTo>
                  <a:lnTo>
                    <a:pt x="572590" y="398349"/>
                  </a:lnTo>
                  <a:lnTo>
                    <a:pt x="572590" y="454289"/>
                  </a:lnTo>
                  <a:lnTo>
                    <a:pt x="528913" y="454289"/>
                  </a:lnTo>
                  <a:lnTo>
                    <a:pt x="528913" y="469470"/>
                  </a:lnTo>
                  <a:lnTo>
                    <a:pt x="587772" y="469470"/>
                  </a:lnTo>
                  <a:lnTo>
                    <a:pt x="587772" y="37021"/>
                  </a:lnTo>
                  <a:lnTo>
                    <a:pt x="630632" y="37021"/>
                  </a:lnTo>
                  <a:lnTo>
                    <a:pt x="630632" y="499017"/>
                  </a:lnTo>
                  <a:lnTo>
                    <a:pt x="528913" y="499017"/>
                  </a:lnTo>
                  <a:lnTo>
                    <a:pt x="528913" y="514198"/>
                  </a:lnTo>
                  <a:lnTo>
                    <a:pt x="645814" y="514198"/>
                  </a:lnTo>
                  <a:lnTo>
                    <a:pt x="645814" y="21838"/>
                  </a:lnTo>
                  <a:lnTo>
                    <a:pt x="587772" y="21838"/>
                  </a:lnTo>
                  <a:close/>
                  <a:moveTo>
                    <a:pt x="267668" y="204021"/>
                  </a:moveTo>
                  <a:cubicBezTo>
                    <a:pt x="267668" y="239757"/>
                    <a:pt x="238589" y="268719"/>
                    <a:pt x="202970" y="268719"/>
                  </a:cubicBezTo>
                  <a:cubicBezTo>
                    <a:pt x="167351" y="268719"/>
                    <a:pt x="138272" y="239640"/>
                    <a:pt x="138272" y="204021"/>
                  </a:cubicBezTo>
                  <a:lnTo>
                    <a:pt x="138272" y="200985"/>
                  </a:lnTo>
                  <a:lnTo>
                    <a:pt x="267668" y="200985"/>
                  </a:lnTo>
                  <a:lnTo>
                    <a:pt x="267668" y="204021"/>
                  </a:lnTo>
                  <a:close/>
                  <a:moveTo>
                    <a:pt x="165132" y="185803"/>
                  </a:moveTo>
                  <a:lnTo>
                    <a:pt x="202970" y="101018"/>
                  </a:lnTo>
                  <a:lnTo>
                    <a:pt x="240808" y="185803"/>
                  </a:lnTo>
                  <a:lnTo>
                    <a:pt x="165132" y="185803"/>
                  </a:lnTo>
                  <a:close/>
                  <a:moveTo>
                    <a:pt x="486287" y="351519"/>
                  </a:moveTo>
                  <a:lnTo>
                    <a:pt x="486287" y="616384"/>
                  </a:lnTo>
                  <a:cubicBezTo>
                    <a:pt x="486287" y="624326"/>
                    <a:pt x="479864" y="630749"/>
                    <a:pt x="471923" y="630749"/>
                  </a:cubicBezTo>
                  <a:lnTo>
                    <a:pt x="277128" y="630749"/>
                  </a:lnTo>
                  <a:cubicBezTo>
                    <a:pt x="269187" y="630749"/>
                    <a:pt x="262763" y="624326"/>
                    <a:pt x="262763" y="616384"/>
                  </a:cubicBezTo>
                  <a:lnTo>
                    <a:pt x="262763" y="351519"/>
                  </a:lnTo>
                  <a:cubicBezTo>
                    <a:pt x="262763" y="343578"/>
                    <a:pt x="269187" y="337154"/>
                    <a:pt x="277128" y="337154"/>
                  </a:cubicBezTo>
                  <a:lnTo>
                    <a:pt x="471923" y="337154"/>
                  </a:lnTo>
                  <a:cubicBezTo>
                    <a:pt x="479864" y="337154"/>
                    <a:pt x="486287" y="343578"/>
                    <a:pt x="486287" y="351519"/>
                  </a:cubicBezTo>
                  <a:close/>
                  <a:moveTo>
                    <a:pt x="507542" y="204021"/>
                  </a:moveTo>
                  <a:cubicBezTo>
                    <a:pt x="507542" y="239757"/>
                    <a:pt x="478463" y="268719"/>
                    <a:pt x="442844" y="268719"/>
                  </a:cubicBezTo>
                  <a:cubicBezTo>
                    <a:pt x="407225" y="268719"/>
                    <a:pt x="378146" y="239640"/>
                    <a:pt x="378146" y="204021"/>
                  </a:cubicBezTo>
                  <a:lnTo>
                    <a:pt x="378146" y="200985"/>
                  </a:lnTo>
                  <a:lnTo>
                    <a:pt x="507542" y="200985"/>
                  </a:lnTo>
                  <a:lnTo>
                    <a:pt x="507542" y="204021"/>
                  </a:lnTo>
                  <a:close/>
                  <a:moveTo>
                    <a:pt x="405006" y="185803"/>
                  </a:moveTo>
                  <a:lnTo>
                    <a:pt x="442844" y="101018"/>
                  </a:lnTo>
                  <a:lnTo>
                    <a:pt x="480682" y="185803"/>
                  </a:lnTo>
                  <a:lnTo>
                    <a:pt x="405006" y="185803"/>
                  </a:lnTo>
                  <a:close/>
                </a:path>
              </a:pathLst>
            </a:custGeom>
            <a:grpFill/>
            <a:ln w="1167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E412B76-4A08-D0F8-7E4C-1E5FE3701135}"/>
                </a:ext>
              </a:extLst>
            </p:cNvPr>
            <p:cNvSpPr/>
            <p:nvPr/>
          </p:nvSpPr>
          <p:spPr>
            <a:xfrm>
              <a:off x="10543938" y="4909818"/>
              <a:ext cx="172956" cy="243843"/>
            </a:xfrm>
            <a:custGeom>
              <a:avLst/>
              <a:gdLst>
                <a:gd name="connsiteX0" fmla="*/ 172957 w 172956"/>
                <a:gd name="connsiteY0" fmla="*/ 97748 h 243843"/>
                <a:gd name="connsiteX1" fmla="*/ 172957 w 172956"/>
                <a:gd name="connsiteY1" fmla="*/ 0 h 243843"/>
                <a:gd name="connsiteX2" fmla="*/ 0 w 172956"/>
                <a:gd name="connsiteY2" fmla="*/ 0 h 243843"/>
                <a:gd name="connsiteX3" fmla="*/ 0 w 172956"/>
                <a:gd name="connsiteY3" fmla="*/ 243844 h 243843"/>
                <a:gd name="connsiteX4" fmla="*/ 172957 w 172956"/>
                <a:gd name="connsiteY4" fmla="*/ 243844 h 243843"/>
                <a:gd name="connsiteX5" fmla="*/ 172957 w 172956"/>
                <a:gd name="connsiteY5" fmla="*/ 97631 h 243843"/>
                <a:gd name="connsiteX6" fmla="*/ 157775 w 172956"/>
                <a:gd name="connsiteY6" fmla="*/ 155672 h 243843"/>
                <a:gd name="connsiteX7" fmla="*/ 94128 w 172956"/>
                <a:gd name="connsiteY7" fmla="*/ 155672 h 243843"/>
                <a:gd name="connsiteX8" fmla="*/ 94128 w 172956"/>
                <a:gd name="connsiteY8" fmla="*/ 97748 h 243843"/>
                <a:gd name="connsiteX9" fmla="*/ 157775 w 172956"/>
                <a:gd name="connsiteY9" fmla="*/ 97748 h 243843"/>
                <a:gd name="connsiteX10" fmla="*/ 157775 w 172956"/>
                <a:gd name="connsiteY10" fmla="*/ 155672 h 243843"/>
                <a:gd name="connsiteX11" fmla="*/ 15182 w 172956"/>
                <a:gd name="connsiteY11" fmla="*/ 15182 h 243843"/>
                <a:gd name="connsiteX12" fmla="*/ 157775 w 172956"/>
                <a:gd name="connsiteY12" fmla="*/ 15182 h 243843"/>
                <a:gd name="connsiteX13" fmla="*/ 157775 w 172956"/>
                <a:gd name="connsiteY13" fmla="*/ 82566 h 243843"/>
                <a:gd name="connsiteX14" fmla="*/ 15182 w 172956"/>
                <a:gd name="connsiteY14" fmla="*/ 82566 h 243843"/>
                <a:gd name="connsiteX15" fmla="*/ 15182 w 172956"/>
                <a:gd name="connsiteY15" fmla="*/ 15182 h 243843"/>
                <a:gd name="connsiteX16" fmla="*/ 78829 w 172956"/>
                <a:gd name="connsiteY16" fmla="*/ 97748 h 243843"/>
                <a:gd name="connsiteX17" fmla="*/ 78829 w 172956"/>
                <a:gd name="connsiteY17" fmla="*/ 155672 h 243843"/>
                <a:gd name="connsiteX18" fmla="*/ 15182 w 172956"/>
                <a:gd name="connsiteY18" fmla="*/ 155672 h 243843"/>
                <a:gd name="connsiteX19" fmla="*/ 15182 w 172956"/>
                <a:gd name="connsiteY19" fmla="*/ 97748 h 243843"/>
                <a:gd name="connsiteX20" fmla="*/ 78829 w 172956"/>
                <a:gd name="connsiteY20" fmla="*/ 97748 h 243843"/>
                <a:gd name="connsiteX21" fmla="*/ 15182 w 172956"/>
                <a:gd name="connsiteY21" fmla="*/ 170854 h 243843"/>
                <a:gd name="connsiteX22" fmla="*/ 78829 w 172956"/>
                <a:gd name="connsiteY22" fmla="*/ 170854 h 243843"/>
                <a:gd name="connsiteX23" fmla="*/ 78829 w 172956"/>
                <a:gd name="connsiteY23" fmla="*/ 228779 h 243843"/>
                <a:gd name="connsiteX24" fmla="*/ 15182 w 172956"/>
                <a:gd name="connsiteY24" fmla="*/ 228779 h 243843"/>
                <a:gd name="connsiteX25" fmla="*/ 15182 w 172956"/>
                <a:gd name="connsiteY25" fmla="*/ 170854 h 243843"/>
                <a:gd name="connsiteX26" fmla="*/ 94011 w 172956"/>
                <a:gd name="connsiteY26" fmla="*/ 228779 h 243843"/>
                <a:gd name="connsiteX27" fmla="*/ 94011 w 172956"/>
                <a:gd name="connsiteY27" fmla="*/ 170854 h 243843"/>
                <a:gd name="connsiteX28" fmla="*/ 157658 w 172956"/>
                <a:gd name="connsiteY28" fmla="*/ 170854 h 243843"/>
                <a:gd name="connsiteX29" fmla="*/ 157658 w 172956"/>
                <a:gd name="connsiteY29" fmla="*/ 228779 h 243843"/>
                <a:gd name="connsiteX30" fmla="*/ 94011 w 172956"/>
                <a:gd name="connsiteY30" fmla="*/ 228779 h 24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2956" h="243843">
                  <a:moveTo>
                    <a:pt x="172957" y="97748"/>
                  </a:moveTo>
                  <a:lnTo>
                    <a:pt x="172957" y="0"/>
                  </a:lnTo>
                  <a:lnTo>
                    <a:pt x="0" y="0"/>
                  </a:lnTo>
                  <a:lnTo>
                    <a:pt x="0" y="243844"/>
                  </a:lnTo>
                  <a:lnTo>
                    <a:pt x="172957" y="243844"/>
                  </a:lnTo>
                  <a:lnTo>
                    <a:pt x="172957" y="97631"/>
                  </a:lnTo>
                  <a:close/>
                  <a:moveTo>
                    <a:pt x="157775" y="155672"/>
                  </a:moveTo>
                  <a:lnTo>
                    <a:pt x="94128" y="155672"/>
                  </a:lnTo>
                  <a:lnTo>
                    <a:pt x="94128" y="97748"/>
                  </a:lnTo>
                  <a:lnTo>
                    <a:pt x="157775" y="97748"/>
                  </a:lnTo>
                  <a:lnTo>
                    <a:pt x="157775" y="155672"/>
                  </a:lnTo>
                  <a:close/>
                  <a:moveTo>
                    <a:pt x="15182" y="15182"/>
                  </a:moveTo>
                  <a:lnTo>
                    <a:pt x="157775" y="15182"/>
                  </a:lnTo>
                  <a:lnTo>
                    <a:pt x="157775" y="82566"/>
                  </a:lnTo>
                  <a:lnTo>
                    <a:pt x="15182" y="82566"/>
                  </a:lnTo>
                  <a:lnTo>
                    <a:pt x="15182" y="15182"/>
                  </a:lnTo>
                  <a:close/>
                  <a:moveTo>
                    <a:pt x="78829" y="97748"/>
                  </a:moveTo>
                  <a:lnTo>
                    <a:pt x="78829" y="155672"/>
                  </a:lnTo>
                  <a:lnTo>
                    <a:pt x="15182" y="155672"/>
                  </a:lnTo>
                  <a:lnTo>
                    <a:pt x="15182" y="97748"/>
                  </a:lnTo>
                  <a:lnTo>
                    <a:pt x="78829" y="97748"/>
                  </a:lnTo>
                  <a:close/>
                  <a:moveTo>
                    <a:pt x="15182" y="170854"/>
                  </a:moveTo>
                  <a:lnTo>
                    <a:pt x="78829" y="170854"/>
                  </a:lnTo>
                  <a:lnTo>
                    <a:pt x="78829" y="228779"/>
                  </a:lnTo>
                  <a:lnTo>
                    <a:pt x="15182" y="228779"/>
                  </a:lnTo>
                  <a:lnTo>
                    <a:pt x="15182" y="170854"/>
                  </a:lnTo>
                  <a:close/>
                  <a:moveTo>
                    <a:pt x="94011" y="228779"/>
                  </a:moveTo>
                  <a:lnTo>
                    <a:pt x="94011" y="170854"/>
                  </a:lnTo>
                  <a:lnTo>
                    <a:pt x="157658" y="170854"/>
                  </a:lnTo>
                  <a:lnTo>
                    <a:pt x="157658" y="228779"/>
                  </a:lnTo>
                  <a:lnTo>
                    <a:pt x="94011" y="228779"/>
                  </a:lnTo>
                  <a:close/>
                </a:path>
              </a:pathLst>
            </a:custGeom>
            <a:grpFill/>
            <a:ln w="1167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98EDAC6-8DD5-38BD-7A9C-2B7D1ECACCF5}"/>
                </a:ext>
              </a:extLst>
            </p:cNvPr>
            <p:cNvSpPr/>
            <p:nvPr/>
          </p:nvSpPr>
          <p:spPr>
            <a:xfrm>
              <a:off x="10400177" y="4848740"/>
              <a:ext cx="81047" cy="345095"/>
            </a:xfrm>
            <a:custGeom>
              <a:avLst/>
              <a:gdLst>
                <a:gd name="connsiteX0" fmla="*/ 0 w 81047"/>
                <a:gd name="connsiteY0" fmla="*/ 81865 h 345095"/>
                <a:gd name="connsiteX1" fmla="*/ 0 w 81047"/>
                <a:gd name="connsiteY1" fmla="*/ 316017 h 345095"/>
                <a:gd name="connsiteX2" fmla="*/ 40524 w 81047"/>
                <a:gd name="connsiteY2" fmla="*/ 345096 h 345095"/>
                <a:gd name="connsiteX3" fmla="*/ 81048 w 81047"/>
                <a:gd name="connsiteY3" fmla="*/ 316017 h 345095"/>
                <a:gd name="connsiteX4" fmla="*/ 81048 w 81047"/>
                <a:gd name="connsiteY4" fmla="*/ 81865 h 345095"/>
                <a:gd name="connsiteX5" fmla="*/ 40524 w 81047"/>
                <a:gd name="connsiteY5" fmla="*/ 0 h 345095"/>
                <a:gd name="connsiteX6" fmla="*/ 0 w 81047"/>
                <a:gd name="connsiteY6" fmla="*/ 81865 h 345095"/>
                <a:gd name="connsiteX7" fmla="*/ 61195 w 81047"/>
                <a:gd name="connsiteY7" fmla="*/ 76026 h 345095"/>
                <a:gd name="connsiteX8" fmla="*/ 19853 w 81047"/>
                <a:gd name="connsiteY8" fmla="*/ 76026 h 345095"/>
                <a:gd name="connsiteX9" fmla="*/ 40524 w 81047"/>
                <a:gd name="connsiteY9" fmla="*/ 34218 h 345095"/>
                <a:gd name="connsiteX10" fmla="*/ 61195 w 81047"/>
                <a:gd name="connsiteY10" fmla="*/ 76026 h 345095"/>
                <a:gd name="connsiteX11" fmla="*/ 15182 w 81047"/>
                <a:gd name="connsiteY11" fmla="*/ 91208 h 345095"/>
                <a:gd name="connsiteX12" fmla="*/ 65749 w 81047"/>
                <a:gd name="connsiteY12" fmla="*/ 91208 h 345095"/>
                <a:gd name="connsiteX13" fmla="*/ 65749 w 81047"/>
                <a:gd name="connsiteY13" fmla="*/ 284251 h 345095"/>
                <a:gd name="connsiteX14" fmla="*/ 15182 w 81047"/>
                <a:gd name="connsiteY14" fmla="*/ 284251 h 345095"/>
                <a:gd name="connsiteX15" fmla="*/ 15182 w 81047"/>
                <a:gd name="connsiteY15" fmla="*/ 91208 h 345095"/>
                <a:gd name="connsiteX16" fmla="*/ 65749 w 81047"/>
                <a:gd name="connsiteY16" fmla="*/ 316017 h 345095"/>
                <a:gd name="connsiteX17" fmla="*/ 40407 w 81047"/>
                <a:gd name="connsiteY17" fmla="*/ 329914 h 345095"/>
                <a:gd name="connsiteX18" fmla="*/ 15065 w 81047"/>
                <a:gd name="connsiteY18" fmla="*/ 316017 h 345095"/>
                <a:gd name="connsiteX19" fmla="*/ 15065 w 81047"/>
                <a:gd name="connsiteY19" fmla="*/ 299433 h 345095"/>
                <a:gd name="connsiteX20" fmla="*/ 65632 w 81047"/>
                <a:gd name="connsiteY20" fmla="*/ 299433 h 345095"/>
                <a:gd name="connsiteX21" fmla="*/ 65632 w 81047"/>
                <a:gd name="connsiteY21" fmla="*/ 316017 h 34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047" h="345095">
                  <a:moveTo>
                    <a:pt x="0" y="81865"/>
                  </a:moveTo>
                  <a:lnTo>
                    <a:pt x="0" y="316017"/>
                  </a:lnTo>
                  <a:cubicBezTo>
                    <a:pt x="0" y="332366"/>
                    <a:pt x="17751" y="345096"/>
                    <a:pt x="40524" y="345096"/>
                  </a:cubicBezTo>
                  <a:cubicBezTo>
                    <a:pt x="63297" y="345096"/>
                    <a:pt x="81048" y="332366"/>
                    <a:pt x="81048" y="316017"/>
                  </a:cubicBezTo>
                  <a:lnTo>
                    <a:pt x="81048" y="81865"/>
                  </a:lnTo>
                  <a:lnTo>
                    <a:pt x="40524" y="0"/>
                  </a:lnTo>
                  <a:lnTo>
                    <a:pt x="0" y="81865"/>
                  </a:lnTo>
                  <a:close/>
                  <a:moveTo>
                    <a:pt x="61195" y="76026"/>
                  </a:moveTo>
                  <a:lnTo>
                    <a:pt x="19853" y="76026"/>
                  </a:lnTo>
                  <a:lnTo>
                    <a:pt x="40524" y="34218"/>
                  </a:lnTo>
                  <a:lnTo>
                    <a:pt x="61195" y="76026"/>
                  </a:lnTo>
                  <a:close/>
                  <a:moveTo>
                    <a:pt x="15182" y="91208"/>
                  </a:moveTo>
                  <a:lnTo>
                    <a:pt x="65749" y="91208"/>
                  </a:lnTo>
                  <a:lnTo>
                    <a:pt x="65749" y="284251"/>
                  </a:lnTo>
                  <a:lnTo>
                    <a:pt x="15182" y="284251"/>
                  </a:lnTo>
                  <a:lnTo>
                    <a:pt x="15182" y="91208"/>
                  </a:lnTo>
                  <a:close/>
                  <a:moveTo>
                    <a:pt x="65749" y="316017"/>
                  </a:moveTo>
                  <a:cubicBezTo>
                    <a:pt x="65749" y="322556"/>
                    <a:pt x="55355" y="329914"/>
                    <a:pt x="40407" y="329914"/>
                  </a:cubicBezTo>
                  <a:cubicBezTo>
                    <a:pt x="25459" y="329914"/>
                    <a:pt x="15065" y="322556"/>
                    <a:pt x="15065" y="316017"/>
                  </a:cubicBezTo>
                  <a:lnTo>
                    <a:pt x="15065" y="299433"/>
                  </a:lnTo>
                  <a:lnTo>
                    <a:pt x="65632" y="299433"/>
                  </a:lnTo>
                  <a:lnTo>
                    <a:pt x="65632" y="316017"/>
                  </a:lnTo>
                  <a:close/>
                </a:path>
              </a:pathLst>
            </a:custGeom>
            <a:grpFill/>
            <a:ln w="11675" cap="flat">
              <a:noFill/>
              <a:prstDash val="solid"/>
              <a:miter/>
            </a:ln>
          </p:spPr>
          <p:txBody>
            <a:bodyPr rtlCol="0" anchor="ctr"/>
            <a:lstStyle/>
            <a:p>
              <a:endParaRPr lang="en-US"/>
            </a:p>
          </p:txBody>
        </p:sp>
      </p:grpSp>
      <p:grpSp>
        <p:nvGrpSpPr>
          <p:cNvPr id="56" name="Graphic 7">
            <a:extLst>
              <a:ext uri="{FF2B5EF4-FFF2-40B4-BE49-F238E27FC236}">
                <a16:creationId xmlns:a16="http://schemas.microsoft.com/office/drawing/2014/main" id="{F4F4DC9F-3846-F679-28C6-F86D3BF596AF}"/>
              </a:ext>
            </a:extLst>
          </p:cNvPr>
          <p:cNvGrpSpPr/>
          <p:nvPr/>
        </p:nvGrpSpPr>
        <p:grpSpPr>
          <a:xfrm>
            <a:off x="2858500" y="1469009"/>
            <a:ext cx="559393" cy="645813"/>
            <a:chOff x="10302897" y="3508531"/>
            <a:chExt cx="559393" cy="645813"/>
          </a:xfrm>
          <a:solidFill>
            <a:srgbClr val="60B6E5"/>
          </a:solidFill>
        </p:grpSpPr>
        <p:sp>
          <p:nvSpPr>
            <p:cNvPr id="57" name="Freeform: Shape 56">
              <a:extLst>
                <a:ext uri="{FF2B5EF4-FFF2-40B4-BE49-F238E27FC236}">
                  <a16:creationId xmlns:a16="http://schemas.microsoft.com/office/drawing/2014/main" id="{5AF653B6-4B53-B13E-98B4-A8F843D21B62}"/>
                </a:ext>
              </a:extLst>
            </p:cNvPr>
            <p:cNvSpPr/>
            <p:nvPr/>
          </p:nvSpPr>
          <p:spPr>
            <a:xfrm>
              <a:off x="10685830" y="3903610"/>
              <a:ext cx="76143" cy="76142"/>
            </a:xfrm>
            <a:custGeom>
              <a:avLst/>
              <a:gdLst>
                <a:gd name="connsiteX0" fmla="*/ 38072 w 76143"/>
                <a:gd name="connsiteY0" fmla="*/ 76143 h 76142"/>
                <a:gd name="connsiteX1" fmla="*/ 76143 w 76143"/>
                <a:gd name="connsiteY1" fmla="*/ 38071 h 76142"/>
                <a:gd name="connsiteX2" fmla="*/ 38072 w 76143"/>
                <a:gd name="connsiteY2" fmla="*/ 0 h 76142"/>
                <a:gd name="connsiteX3" fmla="*/ 0 w 76143"/>
                <a:gd name="connsiteY3" fmla="*/ 38071 h 76142"/>
                <a:gd name="connsiteX4" fmla="*/ 38072 w 76143"/>
                <a:gd name="connsiteY4" fmla="*/ 76143 h 76142"/>
                <a:gd name="connsiteX5" fmla="*/ 38072 w 76143"/>
                <a:gd name="connsiteY5" fmla="*/ 15182 h 76142"/>
                <a:gd name="connsiteX6" fmla="*/ 60961 w 76143"/>
                <a:gd name="connsiteY6" fmla="*/ 38071 h 76142"/>
                <a:gd name="connsiteX7" fmla="*/ 38072 w 76143"/>
                <a:gd name="connsiteY7" fmla="*/ 60961 h 76142"/>
                <a:gd name="connsiteX8" fmla="*/ 15182 w 76143"/>
                <a:gd name="connsiteY8" fmla="*/ 38071 h 76142"/>
                <a:gd name="connsiteX9" fmla="*/ 38072 w 76143"/>
                <a:gd name="connsiteY9" fmla="*/ 15182 h 7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43" h="76142">
                  <a:moveTo>
                    <a:pt x="38072" y="76143"/>
                  </a:moveTo>
                  <a:cubicBezTo>
                    <a:pt x="59092" y="76143"/>
                    <a:pt x="76143" y="59093"/>
                    <a:pt x="76143" y="38071"/>
                  </a:cubicBezTo>
                  <a:cubicBezTo>
                    <a:pt x="76143" y="17050"/>
                    <a:pt x="59092" y="0"/>
                    <a:pt x="38072" y="0"/>
                  </a:cubicBezTo>
                  <a:cubicBezTo>
                    <a:pt x="17051" y="0"/>
                    <a:pt x="0" y="17050"/>
                    <a:pt x="0" y="38071"/>
                  </a:cubicBezTo>
                  <a:cubicBezTo>
                    <a:pt x="0" y="59093"/>
                    <a:pt x="17051" y="76143"/>
                    <a:pt x="38072" y="76143"/>
                  </a:cubicBezTo>
                  <a:close/>
                  <a:moveTo>
                    <a:pt x="38072" y="15182"/>
                  </a:moveTo>
                  <a:cubicBezTo>
                    <a:pt x="50684" y="15182"/>
                    <a:pt x="60961" y="25459"/>
                    <a:pt x="60961" y="38071"/>
                  </a:cubicBezTo>
                  <a:cubicBezTo>
                    <a:pt x="60961" y="50684"/>
                    <a:pt x="50684" y="60961"/>
                    <a:pt x="38072" y="60961"/>
                  </a:cubicBezTo>
                  <a:cubicBezTo>
                    <a:pt x="25459" y="60961"/>
                    <a:pt x="15182" y="50684"/>
                    <a:pt x="15182" y="38071"/>
                  </a:cubicBezTo>
                  <a:cubicBezTo>
                    <a:pt x="15182" y="25459"/>
                    <a:pt x="25459" y="15182"/>
                    <a:pt x="38072" y="15182"/>
                  </a:cubicBezTo>
                  <a:close/>
                </a:path>
              </a:pathLst>
            </a:custGeom>
            <a:grpFill/>
            <a:ln w="1167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D63EAF2-A701-3099-DDFF-65855921C7FF}"/>
                </a:ext>
              </a:extLst>
            </p:cNvPr>
            <p:cNvSpPr/>
            <p:nvPr/>
          </p:nvSpPr>
          <p:spPr>
            <a:xfrm>
              <a:off x="10621015" y="3858882"/>
              <a:ext cx="206006" cy="237654"/>
            </a:xfrm>
            <a:custGeom>
              <a:avLst/>
              <a:gdLst>
                <a:gd name="connsiteX0" fmla="*/ 40641 w 206006"/>
                <a:gd name="connsiteY0" fmla="*/ 208809 h 237654"/>
                <a:gd name="connsiteX1" fmla="*/ 69603 w 206006"/>
                <a:gd name="connsiteY1" fmla="*/ 237655 h 237654"/>
                <a:gd name="connsiteX2" fmla="*/ 99500 w 206006"/>
                <a:gd name="connsiteY2" fmla="*/ 165483 h 237654"/>
                <a:gd name="connsiteX3" fmla="*/ 102886 w 206006"/>
                <a:gd name="connsiteY3" fmla="*/ 165599 h 237654"/>
                <a:gd name="connsiteX4" fmla="*/ 106390 w 206006"/>
                <a:gd name="connsiteY4" fmla="*/ 165483 h 237654"/>
                <a:gd name="connsiteX5" fmla="*/ 136170 w 206006"/>
                <a:gd name="connsiteY5" fmla="*/ 237655 h 237654"/>
                <a:gd name="connsiteX6" fmla="*/ 165132 w 206006"/>
                <a:gd name="connsiteY6" fmla="*/ 208809 h 237654"/>
                <a:gd name="connsiteX7" fmla="*/ 206006 w 206006"/>
                <a:gd name="connsiteY7" fmla="*/ 208809 h 237654"/>
                <a:gd name="connsiteX8" fmla="*/ 172489 w 206006"/>
                <a:gd name="connsiteY8" fmla="*/ 127645 h 237654"/>
                <a:gd name="connsiteX9" fmla="*/ 185803 w 206006"/>
                <a:gd name="connsiteY9" fmla="*/ 82800 h 237654"/>
                <a:gd name="connsiteX10" fmla="*/ 103003 w 206006"/>
                <a:gd name="connsiteY10" fmla="*/ 0 h 237654"/>
                <a:gd name="connsiteX11" fmla="*/ 20204 w 206006"/>
                <a:gd name="connsiteY11" fmla="*/ 82800 h 237654"/>
                <a:gd name="connsiteX12" fmla="*/ 33517 w 206006"/>
                <a:gd name="connsiteY12" fmla="*/ 127761 h 237654"/>
                <a:gd name="connsiteX13" fmla="*/ 0 w 206006"/>
                <a:gd name="connsiteY13" fmla="*/ 208692 h 237654"/>
                <a:gd name="connsiteX14" fmla="*/ 40757 w 206006"/>
                <a:gd name="connsiteY14" fmla="*/ 208692 h 237654"/>
                <a:gd name="connsiteX15" fmla="*/ 183234 w 206006"/>
                <a:gd name="connsiteY15" fmla="*/ 193744 h 237654"/>
                <a:gd name="connsiteX16" fmla="*/ 158709 w 206006"/>
                <a:gd name="connsiteY16" fmla="*/ 193744 h 237654"/>
                <a:gd name="connsiteX17" fmla="*/ 141425 w 206006"/>
                <a:gd name="connsiteY17" fmla="*/ 211028 h 237654"/>
                <a:gd name="connsiteX18" fmla="*/ 121805 w 206006"/>
                <a:gd name="connsiteY18" fmla="*/ 163497 h 237654"/>
                <a:gd name="connsiteX19" fmla="*/ 161512 w 206006"/>
                <a:gd name="connsiteY19" fmla="*/ 141308 h 237654"/>
                <a:gd name="connsiteX20" fmla="*/ 183117 w 206006"/>
                <a:gd name="connsiteY20" fmla="*/ 193744 h 237654"/>
                <a:gd name="connsiteX21" fmla="*/ 102886 w 206006"/>
                <a:gd name="connsiteY21" fmla="*/ 15299 h 237654"/>
                <a:gd name="connsiteX22" fmla="*/ 170504 w 206006"/>
                <a:gd name="connsiteY22" fmla="*/ 82916 h 237654"/>
                <a:gd name="connsiteX23" fmla="*/ 102886 w 206006"/>
                <a:gd name="connsiteY23" fmla="*/ 150534 h 237654"/>
                <a:gd name="connsiteX24" fmla="*/ 35269 w 206006"/>
                <a:gd name="connsiteY24" fmla="*/ 82916 h 237654"/>
                <a:gd name="connsiteX25" fmla="*/ 102886 w 206006"/>
                <a:gd name="connsiteY25" fmla="*/ 15299 h 237654"/>
                <a:gd name="connsiteX26" fmla="*/ 83967 w 206006"/>
                <a:gd name="connsiteY26" fmla="*/ 163497 h 237654"/>
                <a:gd name="connsiteX27" fmla="*/ 64231 w 206006"/>
                <a:gd name="connsiteY27" fmla="*/ 211028 h 237654"/>
                <a:gd name="connsiteX28" fmla="*/ 46947 w 206006"/>
                <a:gd name="connsiteY28" fmla="*/ 193861 h 237654"/>
                <a:gd name="connsiteX29" fmla="*/ 22539 w 206006"/>
                <a:gd name="connsiteY29" fmla="*/ 193861 h 237654"/>
                <a:gd name="connsiteX30" fmla="*/ 44144 w 206006"/>
                <a:gd name="connsiteY30" fmla="*/ 141425 h 237654"/>
                <a:gd name="connsiteX31" fmla="*/ 83851 w 206006"/>
                <a:gd name="connsiteY31" fmla="*/ 163497 h 23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6006" h="237654">
                  <a:moveTo>
                    <a:pt x="40641" y="208809"/>
                  </a:moveTo>
                  <a:lnTo>
                    <a:pt x="69603" y="237655"/>
                  </a:lnTo>
                  <a:lnTo>
                    <a:pt x="99500" y="165483"/>
                  </a:lnTo>
                  <a:cubicBezTo>
                    <a:pt x="100667" y="165483"/>
                    <a:pt x="101718" y="165599"/>
                    <a:pt x="102886" y="165599"/>
                  </a:cubicBezTo>
                  <a:cubicBezTo>
                    <a:pt x="104054" y="165599"/>
                    <a:pt x="105222" y="165483"/>
                    <a:pt x="106390" y="165483"/>
                  </a:cubicBezTo>
                  <a:lnTo>
                    <a:pt x="136170" y="237655"/>
                  </a:lnTo>
                  <a:lnTo>
                    <a:pt x="165132" y="208809"/>
                  </a:lnTo>
                  <a:lnTo>
                    <a:pt x="206006" y="208809"/>
                  </a:lnTo>
                  <a:lnTo>
                    <a:pt x="172489" y="127645"/>
                  </a:lnTo>
                  <a:cubicBezTo>
                    <a:pt x="180898" y="114682"/>
                    <a:pt x="185803" y="99266"/>
                    <a:pt x="185803" y="82800"/>
                  </a:cubicBezTo>
                  <a:cubicBezTo>
                    <a:pt x="185803" y="37137"/>
                    <a:pt x="148666" y="0"/>
                    <a:pt x="103003" y="0"/>
                  </a:cubicBezTo>
                  <a:cubicBezTo>
                    <a:pt x="57341" y="0"/>
                    <a:pt x="20204" y="37137"/>
                    <a:pt x="20204" y="82800"/>
                  </a:cubicBezTo>
                  <a:cubicBezTo>
                    <a:pt x="20204" y="99383"/>
                    <a:pt x="25108" y="114799"/>
                    <a:pt x="33517" y="127761"/>
                  </a:cubicBezTo>
                  <a:lnTo>
                    <a:pt x="0" y="208692"/>
                  </a:lnTo>
                  <a:lnTo>
                    <a:pt x="40757" y="208692"/>
                  </a:lnTo>
                  <a:close/>
                  <a:moveTo>
                    <a:pt x="183234" y="193744"/>
                  </a:moveTo>
                  <a:lnTo>
                    <a:pt x="158709" y="193744"/>
                  </a:lnTo>
                  <a:lnTo>
                    <a:pt x="141425" y="211028"/>
                  </a:lnTo>
                  <a:lnTo>
                    <a:pt x="121805" y="163497"/>
                  </a:lnTo>
                  <a:cubicBezTo>
                    <a:pt x="137104" y="159877"/>
                    <a:pt x="150768" y="152169"/>
                    <a:pt x="161512" y="141308"/>
                  </a:cubicBezTo>
                  <a:lnTo>
                    <a:pt x="183117" y="193744"/>
                  </a:lnTo>
                  <a:close/>
                  <a:moveTo>
                    <a:pt x="102886" y="15299"/>
                  </a:moveTo>
                  <a:cubicBezTo>
                    <a:pt x="140140" y="15299"/>
                    <a:pt x="170504" y="45662"/>
                    <a:pt x="170504" y="82916"/>
                  </a:cubicBezTo>
                  <a:cubicBezTo>
                    <a:pt x="170504" y="120170"/>
                    <a:pt x="140140" y="150534"/>
                    <a:pt x="102886" y="150534"/>
                  </a:cubicBezTo>
                  <a:cubicBezTo>
                    <a:pt x="65632" y="150534"/>
                    <a:pt x="35269" y="120170"/>
                    <a:pt x="35269" y="82916"/>
                  </a:cubicBezTo>
                  <a:cubicBezTo>
                    <a:pt x="35269" y="45662"/>
                    <a:pt x="65632" y="15299"/>
                    <a:pt x="102886" y="15299"/>
                  </a:cubicBezTo>
                  <a:close/>
                  <a:moveTo>
                    <a:pt x="83967" y="163497"/>
                  </a:moveTo>
                  <a:lnTo>
                    <a:pt x="64231" y="211028"/>
                  </a:lnTo>
                  <a:lnTo>
                    <a:pt x="46947" y="193861"/>
                  </a:lnTo>
                  <a:lnTo>
                    <a:pt x="22539" y="193861"/>
                  </a:lnTo>
                  <a:lnTo>
                    <a:pt x="44144" y="141425"/>
                  </a:lnTo>
                  <a:cubicBezTo>
                    <a:pt x="54888" y="152169"/>
                    <a:pt x="68552" y="159994"/>
                    <a:pt x="83851" y="163497"/>
                  </a:cubicBezTo>
                  <a:close/>
                </a:path>
              </a:pathLst>
            </a:custGeom>
            <a:grpFill/>
            <a:ln w="1167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DE8AE80-A44A-2518-A4A6-2D9EB9390453}"/>
                </a:ext>
              </a:extLst>
            </p:cNvPr>
            <p:cNvSpPr/>
            <p:nvPr/>
          </p:nvSpPr>
          <p:spPr>
            <a:xfrm>
              <a:off x="10302897" y="3508531"/>
              <a:ext cx="559393" cy="645813"/>
            </a:xfrm>
            <a:custGeom>
              <a:avLst/>
              <a:gdLst>
                <a:gd name="connsiteX0" fmla="*/ 167117 w 559393"/>
                <a:gd name="connsiteY0" fmla="*/ 117 h 645813"/>
                <a:gd name="connsiteX1" fmla="*/ 63997 w 559393"/>
                <a:gd name="connsiteY1" fmla="*/ 103003 h 645813"/>
                <a:gd name="connsiteX2" fmla="*/ 63997 w 559393"/>
                <a:gd name="connsiteY2" fmla="*/ 365533 h 645813"/>
                <a:gd name="connsiteX3" fmla="*/ 0 w 559393"/>
                <a:gd name="connsiteY3" fmla="*/ 365533 h 645813"/>
                <a:gd name="connsiteX4" fmla="*/ 0 w 559393"/>
                <a:gd name="connsiteY4" fmla="*/ 380715 h 645813"/>
                <a:gd name="connsiteX5" fmla="*/ 187438 w 559393"/>
                <a:gd name="connsiteY5" fmla="*/ 380715 h 645813"/>
                <a:gd name="connsiteX6" fmla="*/ 134418 w 559393"/>
                <a:gd name="connsiteY6" fmla="*/ 520154 h 645813"/>
                <a:gd name="connsiteX7" fmla="*/ 119003 w 559393"/>
                <a:gd name="connsiteY7" fmla="*/ 520154 h 645813"/>
                <a:gd name="connsiteX8" fmla="*/ 119003 w 559393"/>
                <a:gd name="connsiteY8" fmla="*/ 531716 h 645813"/>
                <a:gd name="connsiteX9" fmla="*/ 198415 w 559393"/>
                <a:gd name="connsiteY9" fmla="*/ 611129 h 645813"/>
                <a:gd name="connsiteX10" fmla="*/ 277828 w 559393"/>
                <a:gd name="connsiteY10" fmla="*/ 531716 h 645813"/>
                <a:gd name="connsiteX11" fmla="*/ 277828 w 559393"/>
                <a:gd name="connsiteY11" fmla="*/ 520154 h 645813"/>
                <a:gd name="connsiteX12" fmla="*/ 262413 w 559393"/>
                <a:gd name="connsiteY12" fmla="*/ 520154 h 645813"/>
                <a:gd name="connsiteX13" fmla="*/ 209393 w 559393"/>
                <a:gd name="connsiteY13" fmla="*/ 380715 h 645813"/>
                <a:gd name="connsiteX14" fmla="*/ 255756 w 559393"/>
                <a:gd name="connsiteY14" fmla="*/ 380715 h 645813"/>
                <a:gd name="connsiteX15" fmla="*/ 294645 w 559393"/>
                <a:gd name="connsiteY15" fmla="*/ 341826 h 645813"/>
                <a:gd name="connsiteX16" fmla="*/ 255756 w 559393"/>
                <a:gd name="connsiteY16" fmla="*/ 302937 h 645813"/>
                <a:gd name="connsiteX17" fmla="*/ 216867 w 559393"/>
                <a:gd name="connsiteY17" fmla="*/ 341826 h 645813"/>
                <a:gd name="connsiteX18" fmla="*/ 232049 w 559393"/>
                <a:gd name="connsiteY18" fmla="*/ 341826 h 645813"/>
                <a:gd name="connsiteX19" fmla="*/ 255756 w 559393"/>
                <a:gd name="connsiteY19" fmla="*/ 318119 h 645813"/>
                <a:gd name="connsiteX20" fmla="*/ 279463 w 559393"/>
                <a:gd name="connsiteY20" fmla="*/ 341826 h 645813"/>
                <a:gd name="connsiteX21" fmla="*/ 255756 w 559393"/>
                <a:gd name="connsiteY21" fmla="*/ 365533 h 645813"/>
                <a:gd name="connsiteX22" fmla="*/ 79179 w 559393"/>
                <a:gd name="connsiteY22" fmla="*/ 365533 h 645813"/>
                <a:gd name="connsiteX23" fmla="*/ 79179 w 559393"/>
                <a:gd name="connsiteY23" fmla="*/ 113748 h 645813"/>
                <a:gd name="connsiteX24" fmla="*/ 177745 w 559393"/>
                <a:gd name="connsiteY24" fmla="*/ 113748 h 645813"/>
                <a:gd name="connsiteX25" fmla="*/ 177745 w 559393"/>
                <a:gd name="connsiteY25" fmla="*/ 15182 h 645813"/>
                <a:gd name="connsiteX26" fmla="*/ 544095 w 559393"/>
                <a:gd name="connsiteY26" fmla="*/ 15182 h 645813"/>
                <a:gd name="connsiteX27" fmla="*/ 544095 w 559393"/>
                <a:gd name="connsiteY27" fmla="*/ 630632 h 645813"/>
                <a:gd name="connsiteX28" fmla="*/ 79179 w 559393"/>
                <a:gd name="connsiteY28" fmla="*/ 630632 h 645813"/>
                <a:gd name="connsiteX29" fmla="*/ 79179 w 559393"/>
                <a:gd name="connsiteY29" fmla="*/ 410611 h 645813"/>
                <a:gd name="connsiteX30" fmla="*/ 63997 w 559393"/>
                <a:gd name="connsiteY30" fmla="*/ 410611 h 645813"/>
                <a:gd name="connsiteX31" fmla="*/ 63997 w 559393"/>
                <a:gd name="connsiteY31" fmla="*/ 645814 h 645813"/>
                <a:gd name="connsiteX32" fmla="*/ 559394 w 559393"/>
                <a:gd name="connsiteY32" fmla="*/ 645814 h 645813"/>
                <a:gd name="connsiteX33" fmla="*/ 559394 w 559393"/>
                <a:gd name="connsiteY33" fmla="*/ 0 h 645813"/>
                <a:gd name="connsiteX34" fmla="*/ 167117 w 559393"/>
                <a:gd name="connsiteY34" fmla="*/ 0 h 645813"/>
                <a:gd name="connsiteX35" fmla="*/ 198532 w 559393"/>
                <a:gd name="connsiteY35" fmla="*/ 595947 h 645813"/>
                <a:gd name="connsiteX36" fmla="*/ 134418 w 559393"/>
                <a:gd name="connsiteY36" fmla="*/ 535336 h 645813"/>
                <a:gd name="connsiteX37" fmla="*/ 262646 w 559393"/>
                <a:gd name="connsiteY37" fmla="*/ 535336 h 645813"/>
                <a:gd name="connsiteX38" fmla="*/ 198532 w 559393"/>
                <a:gd name="connsiteY38" fmla="*/ 595947 h 645813"/>
                <a:gd name="connsiteX39" fmla="*/ 150768 w 559393"/>
                <a:gd name="connsiteY39" fmla="*/ 520154 h 645813"/>
                <a:gd name="connsiteX40" fmla="*/ 198532 w 559393"/>
                <a:gd name="connsiteY40" fmla="*/ 394495 h 645813"/>
                <a:gd name="connsiteX41" fmla="*/ 246297 w 559393"/>
                <a:gd name="connsiteY41" fmla="*/ 520154 h 645813"/>
                <a:gd name="connsiteX42" fmla="*/ 150768 w 559393"/>
                <a:gd name="connsiteY42" fmla="*/ 520154 h 645813"/>
                <a:gd name="connsiteX43" fmla="*/ 89923 w 559393"/>
                <a:gd name="connsiteY43" fmla="*/ 98682 h 645813"/>
                <a:gd name="connsiteX44" fmla="*/ 162563 w 559393"/>
                <a:gd name="connsiteY44" fmla="*/ 26043 h 645813"/>
                <a:gd name="connsiteX45" fmla="*/ 162563 w 559393"/>
                <a:gd name="connsiteY45" fmla="*/ 98682 h 645813"/>
                <a:gd name="connsiteX46" fmla="*/ 89923 w 559393"/>
                <a:gd name="connsiteY46" fmla="*/ 98682 h 64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9393" h="645813">
                  <a:moveTo>
                    <a:pt x="167117" y="117"/>
                  </a:moveTo>
                  <a:lnTo>
                    <a:pt x="63997" y="103003"/>
                  </a:lnTo>
                  <a:lnTo>
                    <a:pt x="63997" y="365533"/>
                  </a:lnTo>
                  <a:lnTo>
                    <a:pt x="0" y="365533"/>
                  </a:lnTo>
                  <a:lnTo>
                    <a:pt x="0" y="380715"/>
                  </a:lnTo>
                  <a:lnTo>
                    <a:pt x="187438" y="380715"/>
                  </a:lnTo>
                  <a:lnTo>
                    <a:pt x="134418" y="520154"/>
                  </a:lnTo>
                  <a:lnTo>
                    <a:pt x="119003" y="520154"/>
                  </a:lnTo>
                  <a:lnTo>
                    <a:pt x="119003" y="531716"/>
                  </a:lnTo>
                  <a:cubicBezTo>
                    <a:pt x="119003" y="575510"/>
                    <a:pt x="154621" y="611129"/>
                    <a:pt x="198415" y="611129"/>
                  </a:cubicBezTo>
                  <a:cubicBezTo>
                    <a:pt x="242209" y="611129"/>
                    <a:pt x="277828" y="575510"/>
                    <a:pt x="277828" y="531716"/>
                  </a:cubicBezTo>
                  <a:lnTo>
                    <a:pt x="277828" y="520154"/>
                  </a:lnTo>
                  <a:lnTo>
                    <a:pt x="262413" y="520154"/>
                  </a:lnTo>
                  <a:lnTo>
                    <a:pt x="209393" y="380715"/>
                  </a:lnTo>
                  <a:lnTo>
                    <a:pt x="255756" y="380715"/>
                  </a:lnTo>
                  <a:cubicBezTo>
                    <a:pt x="277244" y="380715"/>
                    <a:pt x="294645" y="363197"/>
                    <a:pt x="294645" y="341826"/>
                  </a:cubicBezTo>
                  <a:cubicBezTo>
                    <a:pt x="294645" y="320454"/>
                    <a:pt x="277127" y="302937"/>
                    <a:pt x="255756" y="302937"/>
                  </a:cubicBezTo>
                  <a:cubicBezTo>
                    <a:pt x="234385" y="302937"/>
                    <a:pt x="216867" y="320454"/>
                    <a:pt x="216867" y="341826"/>
                  </a:cubicBezTo>
                  <a:lnTo>
                    <a:pt x="232049" y="341826"/>
                  </a:lnTo>
                  <a:cubicBezTo>
                    <a:pt x="232049" y="328746"/>
                    <a:pt x="242676" y="318119"/>
                    <a:pt x="255756" y="318119"/>
                  </a:cubicBezTo>
                  <a:cubicBezTo>
                    <a:pt x="268836" y="318119"/>
                    <a:pt x="279463" y="328746"/>
                    <a:pt x="279463" y="341826"/>
                  </a:cubicBezTo>
                  <a:cubicBezTo>
                    <a:pt x="279463" y="354906"/>
                    <a:pt x="268836" y="365533"/>
                    <a:pt x="255756" y="365533"/>
                  </a:cubicBezTo>
                  <a:lnTo>
                    <a:pt x="79179" y="365533"/>
                  </a:lnTo>
                  <a:lnTo>
                    <a:pt x="79179" y="113748"/>
                  </a:lnTo>
                  <a:lnTo>
                    <a:pt x="177745" y="113748"/>
                  </a:lnTo>
                  <a:lnTo>
                    <a:pt x="177745" y="15182"/>
                  </a:lnTo>
                  <a:lnTo>
                    <a:pt x="544095" y="15182"/>
                  </a:lnTo>
                  <a:lnTo>
                    <a:pt x="544095" y="630632"/>
                  </a:lnTo>
                  <a:lnTo>
                    <a:pt x="79179" y="630632"/>
                  </a:lnTo>
                  <a:lnTo>
                    <a:pt x="79179" y="410611"/>
                  </a:lnTo>
                  <a:lnTo>
                    <a:pt x="63997" y="410611"/>
                  </a:lnTo>
                  <a:lnTo>
                    <a:pt x="63997" y="645814"/>
                  </a:lnTo>
                  <a:lnTo>
                    <a:pt x="559394" y="645814"/>
                  </a:lnTo>
                  <a:lnTo>
                    <a:pt x="559394" y="0"/>
                  </a:lnTo>
                  <a:lnTo>
                    <a:pt x="167117" y="0"/>
                  </a:lnTo>
                  <a:close/>
                  <a:moveTo>
                    <a:pt x="198532" y="595947"/>
                  </a:moveTo>
                  <a:cubicBezTo>
                    <a:pt x="164314" y="595947"/>
                    <a:pt x="136286" y="569087"/>
                    <a:pt x="134418" y="535336"/>
                  </a:cubicBezTo>
                  <a:lnTo>
                    <a:pt x="262646" y="535336"/>
                  </a:lnTo>
                  <a:cubicBezTo>
                    <a:pt x="260778" y="569087"/>
                    <a:pt x="232750" y="595947"/>
                    <a:pt x="198532" y="595947"/>
                  </a:cubicBezTo>
                  <a:close/>
                  <a:moveTo>
                    <a:pt x="150768" y="520154"/>
                  </a:moveTo>
                  <a:lnTo>
                    <a:pt x="198532" y="394495"/>
                  </a:lnTo>
                  <a:lnTo>
                    <a:pt x="246297" y="520154"/>
                  </a:lnTo>
                  <a:lnTo>
                    <a:pt x="150768" y="520154"/>
                  </a:lnTo>
                  <a:close/>
                  <a:moveTo>
                    <a:pt x="89923" y="98682"/>
                  </a:moveTo>
                  <a:lnTo>
                    <a:pt x="162563" y="26043"/>
                  </a:lnTo>
                  <a:lnTo>
                    <a:pt x="162563" y="98682"/>
                  </a:lnTo>
                  <a:lnTo>
                    <a:pt x="89923" y="98682"/>
                  </a:lnTo>
                  <a:close/>
                </a:path>
              </a:pathLst>
            </a:custGeom>
            <a:grpFill/>
            <a:ln w="1167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BCEC67B-F220-07D9-056D-571A216D4B6B}"/>
                </a:ext>
              </a:extLst>
            </p:cNvPr>
            <p:cNvSpPr/>
            <p:nvPr/>
          </p:nvSpPr>
          <p:spPr>
            <a:xfrm>
              <a:off x="10648693" y="3607213"/>
              <a:ext cx="136169" cy="15181"/>
            </a:xfrm>
            <a:custGeom>
              <a:avLst/>
              <a:gdLst>
                <a:gd name="connsiteX0" fmla="*/ 0 w 136169"/>
                <a:gd name="connsiteY0" fmla="*/ 0 h 15181"/>
                <a:gd name="connsiteX1" fmla="*/ 136170 w 136169"/>
                <a:gd name="connsiteY1" fmla="*/ 0 h 15181"/>
                <a:gd name="connsiteX2" fmla="*/ 136170 w 136169"/>
                <a:gd name="connsiteY2" fmla="*/ 15182 h 15181"/>
                <a:gd name="connsiteX3" fmla="*/ 0 w 136169"/>
                <a:gd name="connsiteY3" fmla="*/ 15182 h 15181"/>
              </a:gdLst>
              <a:ahLst/>
              <a:cxnLst>
                <a:cxn ang="0">
                  <a:pos x="connsiteX0" y="connsiteY0"/>
                </a:cxn>
                <a:cxn ang="0">
                  <a:pos x="connsiteX1" y="connsiteY1"/>
                </a:cxn>
                <a:cxn ang="0">
                  <a:pos x="connsiteX2" y="connsiteY2"/>
                </a:cxn>
                <a:cxn ang="0">
                  <a:pos x="connsiteX3" y="connsiteY3"/>
                </a:cxn>
              </a:cxnLst>
              <a:rect l="l" t="t" r="r" b="b"/>
              <a:pathLst>
                <a:path w="136169" h="15181">
                  <a:moveTo>
                    <a:pt x="0" y="0"/>
                  </a:moveTo>
                  <a:lnTo>
                    <a:pt x="136170" y="0"/>
                  </a:lnTo>
                  <a:lnTo>
                    <a:pt x="136170" y="15182"/>
                  </a:lnTo>
                  <a:lnTo>
                    <a:pt x="0" y="15182"/>
                  </a:lnTo>
                  <a:close/>
                </a:path>
              </a:pathLst>
            </a:custGeom>
            <a:grpFill/>
            <a:ln w="1167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53F6C95-96E0-3095-3625-49178D2E6E05}"/>
                </a:ext>
              </a:extLst>
            </p:cNvPr>
            <p:cNvSpPr/>
            <p:nvPr/>
          </p:nvSpPr>
          <p:spPr>
            <a:xfrm>
              <a:off x="10444438" y="3673430"/>
              <a:ext cx="340424" cy="15181"/>
            </a:xfrm>
            <a:custGeom>
              <a:avLst/>
              <a:gdLst>
                <a:gd name="connsiteX0" fmla="*/ 0 w 340424"/>
                <a:gd name="connsiteY0" fmla="*/ 0 h 15181"/>
                <a:gd name="connsiteX1" fmla="*/ 340424 w 340424"/>
                <a:gd name="connsiteY1" fmla="*/ 0 h 15181"/>
                <a:gd name="connsiteX2" fmla="*/ 340424 w 340424"/>
                <a:gd name="connsiteY2" fmla="*/ 15182 h 15181"/>
                <a:gd name="connsiteX3" fmla="*/ 0 w 340424"/>
                <a:gd name="connsiteY3" fmla="*/ 15182 h 15181"/>
              </a:gdLst>
              <a:ahLst/>
              <a:cxnLst>
                <a:cxn ang="0">
                  <a:pos x="connsiteX0" y="connsiteY0"/>
                </a:cxn>
                <a:cxn ang="0">
                  <a:pos x="connsiteX1" y="connsiteY1"/>
                </a:cxn>
                <a:cxn ang="0">
                  <a:pos x="connsiteX2" y="connsiteY2"/>
                </a:cxn>
                <a:cxn ang="0">
                  <a:pos x="connsiteX3" y="connsiteY3"/>
                </a:cxn>
              </a:cxnLst>
              <a:rect l="l" t="t" r="r" b="b"/>
              <a:pathLst>
                <a:path w="340424" h="15181">
                  <a:moveTo>
                    <a:pt x="0" y="0"/>
                  </a:moveTo>
                  <a:lnTo>
                    <a:pt x="340424" y="0"/>
                  </a:lnTo>
                  <a:lnTo>
                    <a:pt x="340424" y="15182"/>
                  </a:lnTo>
                  <a:lnTo>
                    <a:pt x="0" y="15182"/>
                  </a:lnTo>
                  <a:close/>
                </a:path>
              </a:pathLst>
            </a:custGeom>
            <a:grpFill/>
            <a:ln w="1167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D047B3E-0A06-9CD8-F830-AAF313DE0DD8}"/>
                </a:ext>
              </a:extLst>
            </p:cNvPr>
            <p:cNvSpPr/>
            <p:nvPr/>
          </p:nvSpPr>
          <p:spPr>
            <a:xfrm>
              <a:off x="10444438" y="3739763"/>
              <a:ext cx="340424" cy="15181"/>
            </a:xfrm>
            <a:custGeom>
              <a:avLst/>
              <a:gdLst>
                <a:gd name="connsiteX0" fmla="*/ 0 w 340424"/>
                <a:gd name="connsiteY0" fmla="*/ 0 h 15181"/>
                <a:gd name="connsiteX1" fmla="*/ 340424 w 340424"/>
                <a:gd name="connsiteY1" fmla="*/ 0 h 15181"/>
                <a:gd name="connsiteX2" fmla="*/ 340424 w 340424"/>
                <a:gd name="connsiteY2" fmla="*/ 15182 h 15181"/>
                <a:gd name="connsiteX3" fmla="*/ 0 w 340424"/>
                <a:gd name="connsiteY3" fmla="*/ 15182 h 15181"/>
              </a:gdLst>
              <a:ahLst/>
              <a:cxnLst>
                <a:cxn ang="0">
                  <a:pos x="connsiteX0" y="connsiteY0"/>
                </a:cxn>
                <a:cxn ang="0">
                  <a:pos x="connsiteX1" y="connsiteY1"/>
                </a:cxn>
                <a:cxn ang="0">
                  <a:pos x="connsiteX2" y="connsiteY2"/>
                </a:cxn>
                <a:cxn ang="0">
                  <a:pos x="connsiteX3" y="connsiteY3"/>
                </a:cxn>
              </a:cxnLst>
              <a:rect l="l" t="t" r="r" b="b"/>
              <a:pathLst>
                <a:path w="340424" h="15181">
                  <a:moveTo>
                    <a:pt x="0" y="0"/>
                  </a:moveTo>
                  <a:lnTo>
                    <a:pt x="340424" y="0"/>
                  </a:lnTo>
                  <a:lnTo>
                    <a:pt x="340424" y="15182"/>
                  </a:lnTo>
                  <a:lnTo>
                    <a:pt x="0" y="15182"/>
                  </a:lnTo>
                  <a:close/>
                </a:path>
              </a:pathLst>
            </a:custGeom>
            <a:grpFill/>
            <a:ln w="11675" cap="flat">
              <a:noFill/>
              <a:prstDash val="solid"/>
              <a:miter/>
            </a:ln>
          </p:spPr>
          <p:txBody>
            <a:bodyPr rtlCol="0" anchor="ctr"/>
            <a:lstStyle/>
            <a:p>
              <a:endParaRPr lang="en-US"/>
            </a:p>
          </p:txBody>
        </p:sp>
      </p:grpSp>
      <p:grpSp>
        <p:nvGrpSpPr>
          <p:cNvPr id="63" name="Graphic 12">
            <a:extLst>
              <a:ext uri="{FF2B5EF4-FFF2-40B4-BE49-F238E27FC236}">
                <a16:creationId xmlns:a16="http://schemas.microsoft.com/office/drawing/2014/main" id="{07155325-513C-29D5-BB10-21C6C64255AA}"/>
              </a:ext>
            </a:extLst>
          </p:cNvPr>
          <p:cNvGrpSpPr/>
          <p:nvPr/>
        </p:nvGrpSpPr>
        <p:grpSpPr>
          <a:xfrm>
            <a:off x="5698653" y="1477849"/>
            <a:ext cx="751487" cy="648444"/>
            <a:chOff x="8897398" y="788207"/>
            <a:chExt cx="561162" cy="549373"/>
          </a:xfrm>
          <a:noFill/>
        </p:grpSpPr>
        <p:sp>
          <p:nvSpPr>
            <p:cNvPr id="64" name="Freeform: Shape 63">
              <a:extLst>
                <a:ext uri="{FF2B5EF4-FFF2-40B4-BE49-F238E27FC236}">
                  <a16:creationId xmlns:a16="http://schemas.microsoft.com/office/drawing/2014/main" id="{D4475F8C-D1AC-00DE-EDDC-3C56D888955F}"/>
                </a:ext>
              </a:extLst>
            </p:cNvPr>
            <p:cNvSpPr/>
            <p:nvPr/>
          </p:nvSpPr>
          <p:spPr>
            <a:xfrm>
              <a:off x="9128326" y="1155611"/>
              <a:ext cx="98751" cy="104853"/>
            </a:xfrm>
            <a:custGeom>
              <a:avLst/>
              <a:gdLst>
                <a:gd name="connsiteX0" fmla="*/ 0 w 98751"/>
                <a:gd name="connsiteY0" fmla="*/ 0 h 104853"/>
                <a:gd name="connsiteX1" fmla="*/ 98751 w 98751"/>
                <a:gd name="connsiteY1" fmla="*/ 0 h 104853"/>
                <a:gd name="connsiteX2" fmla="*/ 98751 w 98751"/>
                <a:gd name="connsiteY2" fmla="*/ 104854 h 104853"/>
                <a:gd name="connsiteX3" fmla="*/ 0 w 98751"/>
                <a:gd name="connsiteY3" fmla="*/ 104854 h 104853"/>
              </a:gdLst>
              <a:ahLst/>
              <a:cxnLst>
                <a:cxn ang="0">
                  <a:pos x="connsiteX0" y="connsiteY0"/>
                </a:cxn>
                <a:cxn ang="0">
                  <a:pos x="connsiteX1" y="connsiteY1"/>
                </a:cxn>
                <a:cxn ang="0">
                  <a:pos x="connsiteX2" y="connsiteY2"/>
                </a:cxn>
                <a:cxn ang="0">
                  <a:pos x="connsiteX3" y="connsiteY3"/>
                </a:cxn>
              </a:cxnLst>
              <a:rect l="l" t="t" r="r" b="b"/>
              <a:pathLst>
                <a:path w="98751" h="104853">
                  <a:moveTo>
                    <a:pt x="0" y="0"/>
                  </a:moveTo>
                  <a:lnTo>
                    <a:pt x="98751" y="0"/>
                  </a:lnTo>
                  <a:lnTo>
                    <a:pt x="98751" y="104854"/>
                  </a:lnTo>
                  <a:lnTo>
                    <a:pt x="0" y="104854"/>
                  </a:lnTo>
                  <a:close/>
                </a:path>
              </a:pathLst>
            </a:custGeom>
            <a:grpFill/>
            <a:ln w="15875" cap="flat">
              <a:solidFill>
                <a:srgbClr val="60B6E5"/>
              </a:solid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0B09B86A-5C16-AE53-DE6A-6F44CA9F4A2E}"/>
                </a:ext>
              </a:extLst>
            </p:cNvPr>
            <p:cNvSpPr/>
            <p:nvPr/>
          </p:nvSpPr>
          <p:spPr>
            <a:xfrm>
              <a:off x="8988382" y="1155611"/>
              <a:ext cx="98751" cy="104853"/>
            </a:xfrm>
            <a:custGeom>
              <a:avLst/>
              <a:gdLst>
                <a:gd name="connsiteX0" fmla="*/ 0 w 98751"/>
                <a:gd name="connsiteY0" fmla="*/ 0 h 104853"/>
                <a:gd name="connsiteX1" fmla="*/ 98751 w 98751"/>
                <a:gd name="connsiteY1" fmla="*/ 0 h 104853"/>
                <a:gd name="connsiteX2" fmla="*/ 98751 w 98751"/>
                <a:gd name="connsiteY2" fmla="*/ 104854 h 104853"/>
                <a:gd name="connsiteX3" fmla="*/ 0 w 98751"/>
                <a:gd name="connsiteY3" fmla="*/ 104854 h 104853"/>
              </a:gdLst>
              <a:ahLst/>
              <a:cxnLst>
                <a:cxn ang="0">
                  <a:pos x="connsiteX0" y="connsiteY0"/>
                </a:cxn>
                <a:cxn ang="0">
                  <a:pos x="connsiteX1" y="connsiteY1"/>
                </a:cxn>
                <a:cxn ang="0">
                  <a:pos x="connsiteX2" y="connsiteY2"/>
                </a:cxn>
                <a:cxn ang="0">
                  <a:pos x="connsiteX3" y="connsiteY3"/>
                </a:cxn>
              </a:cxnLst>
              <a:rect l="l" t="t" r="r" b="b"/>
              <a:pathLst>
                <a:path w="98751" h="104853">
                  <a:moveTo>
                    <a:pt x="0" y="0"/>
                  </a:moveTo>
                  <a:lnTo>
                    <a:pt x="98751" y="0"/>
                  </a:lnTo>
                  <a:lnTo>
                    <a:pt x="98751" y="104854"/>
                  </a:lnTo>
                  <a:lnTo>
                    <a:pt x="0" y="104854"/>
                  </a:lnTo>
                  <a:close/>
                </a:path>
              </a:pathLst>
            </a:custGeom>
            <a:grpFill/>
            <a:ln w="15875" cap="flat">
              <a:solidFill>
                <a:srgbClr val="60B6E5"/>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92770414-79F3-3EBF-14D3-3FD4F77A0FBA}"/>
                </a:ext>
              </a:extLst>
            </p:cNvPr>
            <p:cNvSpPr/>
            <p:nvPr/>
          </p:nvSpPr>
          <p:spPr>
            <a:xfrm>
              <a:off x="9266744" y="1155611"/>
              <a:ext cx="98751" cy="104853"/>
            </a:xfrm>
            <a:custGeom>
              <a:avLst/>
              <a:gdLst>
                <a:gd name="connsiteX0" fmla="*/ 0 w 98751"/>
                <a:gd name="connsiteY0" fmla="*/ 0 h 104853"/>
                <a:gd name="connsiteX1" fmla="*/ 98751 w 98751"/>
                <a:gd name="connsiteY1" fmla="*/ 0 h 104853"/>
                <a:gd name="connsiteX2" fmla="*/ 98751 w 98751"/>
                <a:gd name="connsiteY2" fmla="*/ 104854 h 104853"/>
                <a:gd name="connsiteX3" fmla="*/ 0 w 98751"/>
                <a:gd name="connsiteY3" fmla="*/ 104854 h 104853"/>
              </a:gdLst>
              <a:ahLst/>
              <a:cxnLst>
                <a:cxn ang="0">
                  <a:pos x="connsiteX0" y="connsiteY0"/>
                </a:cxn>
                <a:cxn ang="0">
                  <a:pos x="connsiteX1" y="connsiteY1"/>
                </a:cxn>
                <a:cxn ang="0">
                  <a:pos x="connsiteX2" y="connsiteY2"/>
                </a:cxn>
                <a:cxn ang="0">
                  <a:pos x="connsiteX3" y="connsiteY3"/>
                </a:cxn>
              </a:cxnLst>
              <a:rect l="l" t="t" r="r" b="b"/>
              <a:pathLst>
                <a:path w="98751" h="104853">
                  <a:moveTo>
                    <a:pt x="0" y="0"/>
                  </a:moveTo>
                  <a:lnTo>
                    <a:pt x="98751" y="0"/>
                  </a:lnTo>
                  <a:lnTo>
                    <a:pt x="98751" y="104854"/>
                  </a:lnTo>
                  <a:lnTo>
                    <a:pt x="0" y="104854"/>
                  </a:lnTo>
                  <a:close/>
                </a:path>
              </a:pathLst>
            </a:custGeom>
            <a:grpFill/>
            <a:ln w="15875" cap="flat">
              <a:solidFill>
                <a:srgbClr val="60B6E5"/>
              </a:solid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1A38CAA-611B-3069-7FA9-98EC3BD88878}"/>
                </a:ext>
              </a:extLst>
            </p:cNvPr>
            <p:cNvSpPr/>
            <p:nvPr/>
          </p:nvSpPr>
          <p:spPr>
            <a:xfrm>
              <a:off x="8926801" y="1298884"/>
              <a:ext cx="502355" cy="38696"/>
            </a:xfrm>
            <a:custGeom>
              <a:avLst/>
              <a:gdLst>
                <a:gd name="connsiteX0" fmla="*/ 0 w 502355"/>
                <a:gd name="connsiteY0" fmla="*/ 0 h 38696"/>
                <a:gd name="connsiteX1" fmla="*/ 502355 w 502355"/>
                <a:gd name="connsiteY1" fmla="*/ 0 h 38696"/>
                <a:gd name="connsiteX2" fmla="*/ 502355 w 502355"/>
                <a:gd name="connsiteY2" fmla="*/ 38696 h 38696"/>
                <a:gd name="connsiteX3" fmla="*/ 0 w 502355"/>
                <a:gd name="connsiteY3" fmla="*/ 38696 h 38696"/>
              </a:gdLst>
              <a:ahLst/>
              <a:cxnLst>
                <a:cxn ang="0">
                  <a:pos x="connsiteX0" y="connsiteY0"/>
                </a:cxn>
                <a:cxn ang="0">
                  <a:pos x="connsiteX1" y="connsiteY1"/>
                </a:cxn>
                <a:cxn ang="0">
                  <a:pos x="connsiteX2" y="connsiteY2"/>
                </a:cxn>
                <a:cxn ang="0">
                  <a:pos x="connsiteX3" y="connsiteY3"/>
                </a:cxn>
              </a:cxnLst>
              <a:rect l="l" t="t" r="r" b="b"/>
              <a:pathLst>
                <a:path w="502355" h="38696">
                  <a:moveTo>
                    <a:pt x="0" y="0"/>
                  </a:moveTo>
                  <a:lnTo>
                    <a:pt x="502355" y="0"/>
                  </a:lnTo>
                  <a:lnTo>
                    <a:pt x="502355" y="38696"/>
                  </a:lnTo>
                  <a:lnTo>
                    <a:pt x="0" y="38696"/>
                  </a:lnTo>
                  <a:close/>
                </a:path>
              </a:pathLst>
            </a:custGeom>
            <a:grpFill/>
            <a:ln w="15875" cap="flat">
              <a:solidFill>
                <a:srgbClr val="60B6E5"/>
              </a:solid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B8F8D471-0297-6CF8-ADE9-B93663319BB6}"/>
                </a:ext>
              </a:extLst>
            </p:cNvPr>
            <p:cNvSpPr/>
            <p:nvPr/>
          </p:nvSpPr>
          <p:spPr>
            <a:xfrm>
              <a:off x="8926801" y="1078358"/>
              <a:ext cx="502355" cy="38696"/>
            </a:xfrm>
            <a:custGeom>
              <a:avLst/>
              <a:gdLst>
                <a:gd name="connsiteX0" fmla="*/ 0 w 502355"/>
                <a:gd name="connsiteY0" fmla="*/ 0 h 38696"/>
                <a:gd name="connsiteX1" fmla="*/ 502355 w 502355"/>
                <a:gd name="connsiteY1" fmla="*/ 0 h 38696"/>
                <a:gd name="connsiteX2" fmla="*/ 502355 w 502355"/>
                <a:gd name="connsiteY2" fmla="*/ 38696 h 38696"/>
                <a:gd name="connsiteX3" fmla="*/ 0 w 502355"/>
                <a:gd name="connsiteY3" fmla="*/ 38696 h 38696"/>
              </a:gdLst>
              <a:ahLst/>
              <a:cxnLst>
                <a:cxn ang="0">
                  <a:pos x="connsiteX0" y="connsiteY0"/>
                </a:cxn>
                <a:cxn ang="0">
                  <a:pos x="connsiteX1" y="connsiteY1"/>
                </a:cxn>
                <a:cxn ang="0">
                  <a:pos x="connsiteX2" y="connsiteY2"/>
                </a:cxn>
                <a:cxn ang="0">
                  <a:pos x="connsiteX3" y="connsiteY3"/>
                </a:cxn>
              </a:cxnLst>
              <a:rect l="l" t="t" r="r" b="b"/>
              <a:pathLst>
                <a:path w="502355" h="38696">
                  <a:moveTo>
                    <a:pt x="0" y="0"/>
                  </a:moveTo>
                  <a:lnTo>
                    <a:pt x="502355" y="0"/>
                  </a:lnTo>
                  <a:lnTo>
                    <a:pt x="502355" y="38696"/>
                  </a:lnTo>
                  <a:lnTo>
                    <a:pt x="0" y="38696"/>
                  </a:lnTo>
                  <a:close/>
                </a:path>
              </a:pathLst>
            </a:custGeom>
            <a:grpFill/>
            <a:ln w="15875" cap="flat">
              <a:solidFill>
                <a:srgbClr val="60B6E5"/>
              </a:solid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6AE9897-6E6E-9408-F743-9B7B62AAF452}"/>
                </a:ext>
              </a:extLst>
            </p:cNvPr>
            <p:cNvSpPr/>
            <p:nvPr/>
          </p:nvSpPr>
          <p:spPr>
            <a:xfrm>
              <a:off x="8897398" y="1337580"/>
              <a:ext cx="561162" cy="13869"/>
            </a:xfrm>
            <a:custGeom>
              <a:avLst/>
              <a:gdLst>
                <a:gd name="connsiteX0" fmla="*/ 561162 w 561162"/>
                <a:gd name="connsiteY0" fmla="*/ 0 h 13869"/>
                <a:gd name="connsiteX1" fmla="*/ 0 w 561162"/>
                <a:gd name="connsiteY1" fmla="*/ 0 h 13869"/>
              </a:gdLst>
              <a:ahLst/>
              <a:cxnLst>
                <a:cxn ang="0">
                  <a:pos x="connsiteX0" y="connsiteY0"/>
                </a:cxn>
                <a:cxn ang="0">
                  <a:pos x="connsiteX1" y="connsiteY1"/>
                </a:cxn>
              </a:cxnLst>
              <a:rect l="l" t="t" r="r" b="b"/>
              <a:pathLst>
                <a:path w="561162" h="13869">
                  <a:moveTo>
                    <a:pt x="561162" y="0"/>
                  </a:moveTo>
                  <a:lnTo>
                    <a:pt x="0" y="0"/>
                  </a:lnTo>
                </a:path>
              </a:pathLst>
            </a:custGeom>
            <a:grpFill/>
            <a:ln w="15875" cap="flat">
              <a:solidFill>
                <a:srgbClr val="60B6E5"/>
              </a:solidFill>
              <a:prstDash val="solid"/>
              <a:miter/>
            </a:ln>
          </p:spPr>
          <p:txBody>
            <a:bodyPr rtlCol="0" anchor="ctr"/>
            <a:lstStyle/>
            <a:p>
              <a:endParaRPr lang="en-US"/>
            </a:p>
          </p:txBody>
        </p:sp>
        <p:grpSp>
          <p:nvGrpSpPr>
            <p:cNvPr id="70" name="Graphic 12">
              <a:extLst>
                <a:ext uri="{FF2B5EF4-FFF2-40B4-BE49-F238E27FC236}">
                  <a16:creationId xmlns:a16="http://schemas.microsoft.com/office/drawing/2014/main" id="{EC791A50-38F2-4100-4BCF-60C1E87981BC}"/>
                </a:ext>
              </a:extLst>
            </p:cNvPr>
            <p:cNvGrpSpPr/>
            <p:nvPr/>
          </p:nvGrpSpPr>
          <p:grpSpPr>
            <a:xfrm>
              <a:off x="8948161" y="788207"/>
              <a:ext cx="459498" cy="295837"/>
              <a:chOff x="8948161" y="788207"/>
              <a:chExt cx="459498" cy="295837"/>
            </a:xfrm>
            <a:grpFill/>
          </p:grpSpPr>
          <p:grpSp>
            <p:nvGrpSpPr>
              <p:cNvPr id="73" name="Graphic 12">
                <a:extLst>
                  <a:ext uri="{FF2B5EF4-FFF2-40B4-BE49-F238E27FC236}">
                    <a16:creationId xmlns:a16="http://schemas.microsoft.com/office/drawing/2014/main" id="{D88F9290-BD28-7435-67FF-AEFFE02AF7BE}"/>
                  </a:ext>
                </a:extLst>
              </p:cNvPr>
              <p:cNvGrpSpPr/>
              <p:nvPr/>
            </p:nvGrpSpPr>
            <p:grpSpPr>
              <a:xfrm>
                <a:off x="8948161" y="870314"/>
                <a:ext cx="104437" cy="213729"/>
                <a:chOff x="8948161" y="870314"/>
                <a:chExt cx="104437" cy="213729"/>
              </a:xfrm>
              <a:grpFill/>
            </p:grpSpPr>
            <p:sp>
              <p:nvSpPr>
                <p:cNvPr id="83" name="Freeform: Shape 82">
                  <a:extLst>
                    <a:ext uri="{FF2B5EF4-FFF2-40B4-BE49-F238E27FC236}">
                      <a16:creationId xmlns:a16="http://schemas.microsoft.com/office/drawing/2014/main" id="{64934649-77FD-3662-27D7-9C47E9905C8A}"/>
                    </a:ext>
                  </a:extLst>
                </p:cNvPr>
                <p:cNvSpPr/>
                <p:nvPr/>
              </p:nvSpPr>
              <p:spPr>
                <a:xfrm>
                  <a:off x="8992543" y="870314"/>
                  <a:ext cx="41470" cy="87655"/>
                </a:xfrm>
                <a:custGeom>
                  <a:avLst/>
                  <a:gdLst>
                    <a:gd name="connsiteX0" fmla="*/ 41470 w 41470"/>
                    <a:gd name="connsiteY0" fmla="*/ 87656 h 87655"/>
                    <a:gd name="connsiteX1" fmla="*/ 0 w 41470"/>
                    <a:gd name="connsiteY1" fmla="*/ 34396 h 87655"/>
                    <a:gd name="connsiteX2" fmla="*/ 18308 w 41470"/>
                    <a:gd name="connsiteY2" fmla="*/ 0 h 87655"/>
                  </a:gdLst>
                  <a:ahLst/>
                  <a:cxnLst>
                    <a:cxn ang="0">
                      <a:pos x="connsiteX0" y="connsiteY0"/>
                    </a:cxn>
                    <a:cxn ang="0">
                      <a:pos x="connsiteX1" y="connsiteY1"/>
                    </a:cxn>
                    <a:cxn ang="0">
                      <a:pos x="connsiteX2" y="connsiteY2"/>
                    </a:cxn>
                  </a:cxnLst>
                  <a:rect l="l" t="t" r="r" b="b"/>
                  <a:pathLst>
                    <a:path w="41470" h="87655">
                      <a:moveTo>
                        <a:pt x="41470" y="87656"/>
                      </a:moveTo>
                      <a:cubicBezTo>
                        <a:pt x="18586" y="87656"/>
                        <a:pt x="0" y="57281"/>
                        <a:pt x="0" y="34396"/>
                      </a:cubicBezTo>
                      <a:cubicBezTo>
                        <a:pt x="0" y="20111"/>
                        <a:pt x="7212" y="7490"/>
                        <a:pt x="18308" y="0"/>
                      </a:cubicBezTo>
                    </a:path>
                  </a:pathLst>
                </a:custGeom>
                <a:grpFill/>
                <a:ln w="15875" cap="flat">
                  <a:solidFill>
                    <a:srgbClr val="60B6E5"/>
                  </a:solid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51597E7-6D54-D649-D29A-D625C7216234}"/>
                    </a:ext>
                  </a:extLst>
                </p:cNvPr>
                <p:cNvSpPr/>
                <p:nvPr/>
              </p:nvSpPr>
              <p:spPr>
                <a:xfrm>
                  <a:off x="8948161" y="986680"/>
                  <a:ext cx="104437" cy="97364"/>
                </a:xfrm>
                <a:custGeom>
                  <a:avLst/>
                  <a:gdLst>
                    <a:gd name="connsiteX0" fmla="*/ 0 w 104437"/>
                    <a:gd name="connsiteY0" fmla="*/ 97364 h 97364"/>
                    <a:gd name="connsiteX1" fmla="*/ 0 w 104437"/>
                    <a:gd name="connsiteY1" fmla="*/ 67129 h 97364"/>
                    <a:gd name="connsiteX2" fmla="*/ 67129 w 104437"/>
                    <a:gd name="connsiteY2" fmla="*/ 0 h 97364"/>
                    <a:gd name="connsiteX3" fmla="*/ 104438 w 104437"/>
                    <a:gd name="connsiteY3" fmla="*/ 0 h 97364"/>
                  </a:gdLst>
                  <a:ahLst/>
                  <a:cxnLst>
                    <a:cxn ang="0">
                      <a:pos x="connsiteX0" y="connsiteY0"/>
                    </a:cxn>
                    <a:cxn ang="0">
                      <a:pos x="connsiteX1" y="connsiteY1"/>
                    </a:cxn>
                    <a:cxn ang="0">
                      <a:pos x="connsiteX2" y="connsiteY2"/>
                    </a:cxn>
                    <a:cxn ang="0">
                      <a:pos x="connsiteX3" y="connsiteY3"/>
                    </a:cxn>
                  </a:cxnLst>
                  <a:rect l="l" t="t" r="r" b="b"/>
                  <a:pathLst>
                    <a:path w="104437" h="97364">
                      <a:moveTo>
                        <a:pt x="0" y="97364"/>
                      </a:moveTo>
                      <a:lnTo>
                        <a:pt x="0" y="67129"/>
                      </a:lnTo>
                      <a:cubicBezTo>
                        <a:pt x="0" y="30097"/>
                        <a:pt x="30097" y="0"/>
                        <a:pt x="67129" y="0"/>
                      </a:cubicBezTo>
                      <a:lnTo>
                        <a:pt x="104438" y="0"/>
                      </a:lnTo>
                    </a:path>
                  </a:pathLst>
                </a:custGeom>
                <a:grpFill/>
                <a:ln w="15875" cap="flat">
                  <a:solidFill>
                    <a:srgbClr val="60B6E5"/>
                  </a:solid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8FB2D4F-40B6-1C9A-85C8-1A928B2A0489}"/>
                    </a:ext>
                  </a:extLst>
                </p:cNvPr>
                <p:cNvSpPr/>
                <p:nvPr/>
              </p:nvSpPr>
              <p:spPr>
                <a:xfrm>
                  <a:off x="8990324" y="1046180"/>
                  <a:ext cx="13869" cy="34951"/>
                </a:xfrm>
                <a:custGeom>
                  <a:avLst/>
                  <a:gdLst>
                    <a:gd name="connsiteX0" fmla="*/ 0 w 13869"/>
                    <a:gd name="connsiteY0" fmla="*/ 0 h 34951"/>
                    <a:gd name="connsiteX1" fmla="*/ 0 w 13869"/>
                    <a:gd name="connsiteY1" fmla="*/ 34951 h 34951"/>
                  </a:gdLst>
                  <a:ahLst/>
                  <a:cxnLst>
                    <a:cxn ang="0">
                      <a:pos x="connsiteX0" y="connsiteY0"/>
                    </a:cxn>
                    <a:cxn ang="0">
                      <a:pos x="connsiteX1" y="connsiteY1"/>
                    </a:cxn>
                  </a:cxnLst>
                  <a:rect l="l" t="t" r="r" b="b"/>
                  <a:pathLst>
                    <a:path w="13869" h="34951">
                      <a:moveTo>
                        <a:pt x="0" y="0"/>
                      </a:moveTo>
                      <a:lnTo>
                        <a:pt x="0" y="34951"/>
                      </a:lnTo>
                    </a:path>
                  </a:pathLst>
                </a:custGeom>
                <a:grpFill/>
                <a:ln w="15875" cap="flat">
                  <a:solidFill>
                    <a:srgbClr val="60B6E5"/>
                  </a:solidFill>
                  <a:prstDash val="solid"/>
                  <a:miter/>
                </a:ln>
              </p:spPr>
              <p:txBody>
                <a:bodyPr rtlCol="0" anchor="ctr"/>
                <a:lstStyle/>
                <a:p>
                  <a:endParaRPr lang="en-US"/>
                </a:p>
              </p:txBody>
            </p:sp>
          </p:grpSp>
          <p:grpSp>
            <p:nvGrpSpPr>
              <p:cNvPr id="74" name="Graphic 12">
                <a:extLst>
                  <a:ext uri="{FF2B5EF4-FFF2-40B4-BE49-F238E27FC236}">
                    <a16:creationId xmlns:a16="http://schemas.microsoft.com/office/drawing/2014/main" id="{001D3E88-4F51-6289-3C36-98229841134D}"/>
                  </a:ext>
                </a:extLst>
              </p:cNvPr>
              <p:cNvGrpSpPr/>
              <p:nvPr/>
            </p:nvGrpSpPr>
            <p:grpSpPr>
              <a:xfrm>
                <a:off x="9280475" y="863380"/>
                <a:ext cx="127183" cy="220664"/>
                <a:chOff x="9280475" y="863380"/>
                <a:chExt cx="127183" cy="220664"/>
              </a:xfrm>
              <a:grpFill/>
            </p:grpSpPr>
            <p:sp>
              <p:nvSpPr>
                <p:cNvPr id="80" name="Freeform: Shape 79">
                  <a:extLst>
                    <a:ext uri="{FF2B5EF4-FFF2-40B4-BE49-F238E27FC236}">
                      <a16:creationId xmlns:a16="http://schemas.microsoft.com/office/drawing/2014/main" id="{CDDE4D2B-F67E-F28E-9476-2F0EDFE698CF}"/>
                    </a:ext>
                  </a:extLst>
                </p:cNvPr>
                <p:cNvSpPr/>
                <p:nvPr/>
              </p:nvSpPr>
              <p:spPr>
                <a:xfrm>
                  <a:off x="9280475" y="863380"/>
                  <a:ext cx="82801" cy="94590"/>
                </a:xfrm>
                <a:custGeom>
                  <a:avLst/>
                  <a:gdLst>
                    <a:gd name="connsiteX0" fmla="*/ 0 w 82801"/>
                    <a:gd name="connsiteY0" fmla="*/ 41331 h 94590"/>
                    <a:gd name="connsiteX1" fmla="*/ 41331 w 82801"/>
                    <a:gd name="connsiteY1" fmla="*/ 94590 h 94590"/>
                    <a:gd name="connsiteX2" fmla="*/ 82801 w 82801"/>
                    <a:gd name="connsiteY2" fmla="*/ 41331 h 94590"/>
                    <a:gd name="connsiteX3" fmla="*/ 41331 w 82801"/>
                    <a:gd name="connsiteY3" fmla="*/ 0 h 94590"/>
                    <a:gd name="connsiteX4" fmla="*/ 0 w 82801"/>
                    <a:gd name="connsiteY4" fmla="*/ 41331 h 94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01" h="94590">
                      <a:moveTo>
                        <a:pt x="0" y="41331"/>
                      </a:moveTo>
                      <a:cubicBezTo>
                        <a:pt x="0" y="64216"/>
                        <a:pt x="18585" y="94590"/>
                        <a:pt x="41331" y="94590"/>
                      </a:cubicBezTo>
                      <a:cubicBezTo>
                        <a:pt x="64077" y="94590"/>
                        <a:pt x="82801" y="64216"/>
                        <a:pt x="82801" y="41331"/>
                      </a:cubicBezTo>
                      <a:cubicBezTo>
                        <a:pt x="82801" y="18447"/>
                        <a:pt x="64216" y="0"/>
                        <a:pt x="41331" y="0"/>
                      </a:cubicBezTo>
                      <a:cubicBezTo>
                        <a:pt x="18447" y="0"/>
                        <a:pt x="0" y="18585"/>
                        <a:pt x="0" y="41331"/>
                      </a:cubicBezTo>
                      <a:close/>
                    </a:path>
                  </a:pathLst>
                </a:custGeom>
                <a:grpFill/>
                <a:ln w="15875" cap="flat">
                  <a:solidFill>
                    <a:srgbClr val="60B6E5"/>
                  </a:solid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7603FB9-D641-A3AC-9734-959DC4C1F4C9}"/>
                    </a:ext>
                  </a:extLst>
                </p:cNvPr>
                <p:cNvSpPr/>
                <p:nvPr/>
              </p:nvSpPr>
              <p:spPr>
                <a:xfrm>
                  <a:off x="9287549" y="986680"/>
                  <a:ext cx="120110" cy="97364"/>
                </a:xfrm>
                <a:custGeom>
                  <a:avLst/>
                  <a:gdLst>
                    <a:gd name="connsiteX0" fmla="*/ 120110 w 120110"/>
                    <a:gd name="connsiteY0" fmla="*/ 97364 h 97364"/>
                    <a:gd name="connsiteX1" fmla="*/ 120110 w 120110"/>
                    <a:gd name="connsiteY1" fmla="*/ 67129 h 97364"/>
                    <a:gd name="connsiteX2" fmla="*/ 52982 w 120110"/>
                    <a:gd name="connsiteY2" fmla="*/ 0 h 97364"/>
                    <a:gd name="connsiteX3" fmla="*/ 15673 w 120110"/>
                    <a:gd name="connsiteY3" fmla="*/ 0 h 97364"/>
                    <a:gd name="connsiteX4" fmla="*/ 6241 w 120110"/>
                    <a:gd name="connsiteY4" fmla="*/ 694 h 97364"/>
                    <a:gd name="connsiteX5" fmla="*/ 0 w 120110"/>
                    <a:gd name="connsiteY5" fmla="*/ 1942 h 9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110" h="97364">
                      <a:moveTo>
                        <a:pt x="120110" y="97364"/>
                      </a:moveTo>
                      <a:lnTo>
                        <a:pt x="120110" y="67129"/>
                      </a:lnTo>
                      <a:cubicBezTo>
                        <a:pt x="120110" y="30097"/>
                        <a:pt x="90013" y="0"/>
                        <a:pt x="52982" y="0"/>
                      </a:cubicBezTo>
                      <a:lnTo>
                        <a:pt x="15673" y="0"/>
                      </a:lnTo>
                      <a:cubicBezTo>
                        <a:pt x="12483" y="0"/>
                        <a:pt x="9292" y="277"/>
                        <a:pt x="6241" y="694"/>
                      </a:cubicBezTo>
                      <a:cubicBezTo>
                        <a:pt x="4161" y="971"/>
                        <a:pt x="1942" y="971"/>
                        <a:pt x="0" y="1942"/>
                      </a:cubicBezTo>
                    </a:path>
                  </a:pathLst>
                </a:custGeom>
                <a:grpFill/>
                <a:ln w="15875" cap="flat">
                  <a:solidFill>
                    <a:srgbClr val="60B6E5"/>
                  </a:solid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95DDA56-ABE4-07BA-2A62-C445D93941C6}"/>
                    </a:ext>
                  </a:extLst>
                </p:cNvPr>
                <p:cNvSpPr/>
                <p:nvPr/>
              </p:nvSpPr>
              <p:spPr>
                <a:xfrm>
                  <a:off x="9365495" y="1043545"/>
                  <a:ext cx="13869" cy="40499"/>
                </a:xfrm>
                <a:custGeom>
                  <a:avLst/>
                  <a:gdLst>
                    <a:gd name="connsiteX0" fmla="*/ 0 w 13869"/>
                    <a:gd name="connsiteY0" fmla="*/ 0 h 40499"/>
                    <a:gd name="connsiteX1" fmla="*/ 0 w 13869"/>
                    <a:gd name="connsiteY1" fmla="*/ 40499 h 40499"/>
                  </a:gdLst>
                  <a:ahLst/>
                  <a:cxnLst>
                    <a:cxn ang="0">
                      <a:pos x="connsiteX0" y="connsiteY0"/>
                    </a:cxn>
                    <a:cxn ang="0">
                      <a:pos x="connsiteX1" y="connsiteY1"/>
                    </a:cxn>
                  </a:cxnLst>
                  <a:rect l="l" t="t" r="r" b="b"/>
                  <a:pathLst>
                    <a:path w="13869" h="40499">
                      <a:moveTo>
                        <a:pt x="0" y="0"/>
                      </a:moveTo>
                      <a:lnTo>
                        <a:pt x="0" y="40499"/>
                      </a:lnTo>
                    </a:path>
                  </a:pathLst>
                </a:custGeom>
                <a:grpFill/>
                <a:ln w="15875" cap="flat">
                  <a:solidFill>
                    <a:srgbClr val="60B6E5"/>
                  </a:solidFill>
                  <a:prstDash val="solid"/>
                  <a:miter/>
                </a:ln>
              </p:spPr>
              <p:txBody>
                <a:bodyPr rtlCol="0" anchor="ctr"/>
                <a:lstStyle/>
                <a:p>
                  <a:endParaRPr lang="en-US"/>
                </a:p>
              </p:txBody>
            </p:sp>
          </p:grpSp>
          <p:grpSp>
            <p:nvGrpSpPr>
              <p:cNvPr id="75" name="Graphic 12">
                <a:extLst>
                  <a:ext uri="{FF2B5EF4-FFF2-40B4-BE49-F238E27FC236}">
                    <a16:creationId xmlns:a16="http://schemas.microsoft.com/office/drawing/2014/main" id="{72852B15-B679-0E44-430F-6FFA8D93871C}"/>
                  </a:ext>
                </a:extLst>
              </p:cNvPr>
              <p:cNvGrpSpPr/>
              <p:nvPr/>
            </p:nvGrpSpPr>
            <p:grpSpPr>
              <a:xfrm>
                <a:off x="9036510" y="788207"/>
                <a:ext cx="234534" cy="295837"/>
                <a:chOff x="9036510" y="788207"/>
                <a:chExt cx="234534" cy="295837"/>
              </a:xfrm>
              <a:grpFill/>
            </p:grpSpPr>
            <p:sp>
              <p:nvSpPr>
                <p:cNvPr id="76" name="Freeform: Shape 75">
                  <a:extLst>
                    <a:ext uri="{FF2B5EF4-FFF2-40B4-BE49-F238E27FC236}">
                      <a16:creationId xmlns:a16="http://schemas.microsoft.com/office/drawing/2014/main" id="{C751CF85-F7E6-2C92-4614-A1FBB7B4B8D5}"/>
                    </a:ext>
                  </a:extLst>
                </p:cNvPr>
                <p:cNvSpPr/>
                <p:nvPr/>
              </p:nvSpPr>
              <p:spPr>
                <a:xfrm>
                  <a:off x="9131377" y="817194"/>
                  <a:ext cx="90984" cy="104021"/>
                </a:xfrm>
                <a:custGeom>
                  <a:avLst/>
                  <a:gdLst>
                    <a:gd name="connsiteX0" fmla="*/ 90984 w 90984"/>
                    <a:gd name="connsiteY0" fmla="*/ 45492 h 104021"/>
                    <a:gd name="connsiteX1" fmla="*/ 45492 w 90984"/>
                    <a:gd name="connsiteY1" fmla="*/ 104022 h 104021"/>
                    <a:gd name="connsiteX2" fmla="*/ 0 w 90984"/>
                    <a:gd name="connsiteY2" fmla="*/ 45492 h 104021"/>
                    <a:gd name="connsiteX3" fmla="*/ 45492 w 90984"/>
                    <a:gd name="connsiteY3" fmla="*/ 0 h 104021"/>
                    <a:gd name="connsiteX4" fmla="*/ 90984 w 90984"/>
                    <a:gd name="connsiteY4" fmla="*/ 45492 h 104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84" h="104021">
                      <a:moveTo>
                        <a:pt x="90984" y="45492"/>
                      </a:moveTo>
                      <a:cubicBezTo>
                        <a:pt x="90984" y="70596"/>
                        <a:pt x="70596" y="104022"/>
                        <a:pt x="45492" y="104022"/>
                      </a:cubicBezTo>
                      <a:cubicBezTo>
                        <a:pt x="20388" y="104022"/>
                        <a:pt x="0" y="70596"/>
                        <a:pt x="0" y="45492"/>
                      </a:cubicBezTo>
                      <a:cubicBezTo>
                        <a:pt x="0" y="20388"/>
                        <a:pt x="20388" y="0"/>
                        <a:pt x="45492" y="0"/>
                      </a:cubicBezTo>
                      <a:cubicBezTo>
                        <a:pt x="70596" y="0"/>
                        <a:pt x="90984" y="20388"/>
                        <a:pt x="90984" y="45492"/>
                      </a:cubicBezTo>
                      <a:close/>
                    </a:path>
                  </a:pathLst>
                </a:custGeom>
                <a:grpFill/>
                <a:ln w="15875" cap="flat">
                  <a:solidFill>
                    <a:srgbClr val="60B6E5"/>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0BC5DDA-75AE-2BAF-7CA4-38439DA7A648}"/>
                    </a:ext>
                  </a:extLst>
                </p:cNvPr>
                <p:cNvSpPr/>
                <p:nvPr/>
              </p:nvSpPr>
              <p:spPr>
                <a:xfrm>
                  <a:off x="9075899" y="807901"/>
                  <a:ext cx="195144" cy="276142"/>
                </a:xfrm>
                <a:custGeom>
                  <a:avLst/>
                  <a:gdLst>
                    <a:gd name="connsiteX0" fmla="*/ 195145 w 195144"/>
                    <a:gd name="connsiteY0" fmla="*/ 276143 h 276142"/>
                    <a:gd name="connsiteX1" fmla="*/ 195145 w 195144"/>
                    <a:gd name="connsiteY1" fmla="*/ 218445 h 276142"/>
                    <a:gd name="connsiteX2" fmla="*/ 121497 w 195144"/>
                    <a:gd name="connsiteY2" fmla="*/ 144798 h 276142"/>
                    <a:gd name="connsiteX3" fmla="*/ 80582 w 195144"/>
                    <a:gd name="connsiteY3" fmla="*/ 144798 h 276142"/>
                    <a:gd name="connsiteX4" fmla="*/ 0 w 195144"/>
                    <a:gd name="connsiteY4" fmla="*/ 64216 h 276142"/>
                    <a:gd name="connsiteX5" fmla="*/ 0 w 195144"/>
                    <a:gd name="connsiteY5" fmla="*/ 0 h 27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144" h="276142">
                      <a:moveTo>
                        <a:pt x="195145" y="276143"/>
                      </a:moveTo>
                      <a:lnTo>
                        <a:pt x="195145" y="218445"/>
                      </a:lnTo>
                      <a:cubicBezTo>
                        <a:pt x="195145" y="177808"/>
                        <a:pt x="162135" y="144798"/>
                        <a:pt x="121497" y="144798"/>
                      </a:cubicBezTo>
                      <a:lnTo>
                        <a:pt x="80582" y="144798"/>
                      </a:lnTo>
                      <a:cubicBezTo>
                        <a:pt x="36061" y="144798"/>
                        <a:pt x="0" y="108737"/>
                        <a:pt x="0" y="64216"/>
                      </a:cubicBezTo>
                      <a:lnTo>
                        <a:pt x="0" y="0"/>
                      </a:lnTo>
                    </a:path>
                  </a:pathLst>
                </a:custGeom>
                <a:grpFill/>
                <a:ln w="15875" cap="flat">
                  <a:solidFill>
                    <a:srgbClr val="60B6E5"/>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839DF2B9-B311-1E9B-F2DC-6257F17B61C1}"/>
                    </a:ext>
                  </a:extLst>
                </p:cNvPr>
                <p:cNvSpPr/>
                <p:nvPr/>
              </p:nvSpPr>
              <p:spPr>
                <a:xfrm>
                  <a:off x="9229990" y="1043545"/>
                  <a:ext cx="13869" cy="40499"/>
                </a:xfrm>
                <a:custGeom>
                  <a:avLst/>
                  <a:gdLst>
                    <a:gd name="connsiteX0" fmla="*/ 0 w 13869"/>
                    <a:gd name="connsiteY0" fmla="*/ 0 h 40499"/>
                    <a:gd name="connsiteX1" fmla="*/ 0 w 13869"/>
                    <a:gd name="connsiteY1" fmla="*/ 40499 h 40499"/>
                  </a:gdLst>
                  <a:ahLst/>
                  <a:cxnLst>
                    <a:cxn ang="0">
                      <a:pos x="connsiteX0" y="connsiteY0"/>
                    </a:cxn>
                    <a:cxn ang="0">
                      <a:pos x="connsiteX1" y="connsiteY1"/>
                    </a:cxn>
                  </a:cxnLst>
                  <a:rect l="l" t="t" r="r" b="b"/>
                  <a:pathLst>
                    <a:path w="13869" h="40499">
                      <a:moveTo>
                        <a:pt x="0" y="0"/>
                      </a:moveTo>
                      <a:lnTo>
                        <a:pt x="0" y="40499"/>
                      </a:lnTo>
                    </a:path>
                  </a:pathLst>
                </a:custGeom>
                <a:grpFill/>
                <a:ln w="15875" cap="flat">
                  <a:solidFill>
                    <a:srgbClr val="60B6E5"/>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D44C57D-5C12-CD4F-D028-EB7FF7F9A829}"/>
                    </a:ext>
                  </a:extLst>
                </p:cNvPr>
                <p:cNvSpPr/>
                <p:nvPr/>
              </p:nvSpPr>
              <p:spPr>
                <a:xfrm>
                  <a:off x="9036510" y="788207"/>
                  <a:ext cx="85575" cy="292786"/>
                </a:xfrm>
                <a:custGeom>
                  <a:avLst/>
                  <a:gdLst>
                    <a:gd name="connsiteX0" fmla="*/ 39389 w 85575"/>
                    <a:gd name="connsiteY0" fmla="*/ 20388 h 292786"/>
                    <a:gd name="connsiteX1" fmla="*/ 19695 w 85575"/>
                    <a:gd name="connsiteY1" fmla="*/ 0 h 292786"/>
                    <a:gd name="connsiteX2" fmla="*/ 19695 w 85575"/>
                    <a:gd name="connsiteY2" fmla="*/ 0 h 292786"/>
                    <a:gd name="connsiteX3" fmla="*/ 0 w 85575"/>
                    <a:gd name="connsiteY3" fmla="*/ 20388 h 292786"/>
                    <a:gd name="connsiteX4" fmla="*/ 0 w 85575"/>
                    <a:gd name="connsiteY4" fmla="*/ 81414 h 292786"/>
                    <a:gd name="connsiteX5" fmla="*/ 70596 w 85575"/>
                    <a:gd name="connsiteY5" fmla="*/ 208043 h 292786"/>
                    <a:gd name="connsiteX6" fmla="*/ 70596 w 85575"/>
                    <a:gd name="connsiteY6" fmla="*/ 208043 h 292786"/>
                    <a:gd name="connsiteX7" fmla="*/ 85575 w 85575"/>
                    <a:gd name="connsiteY7" fmla="*/ 234950 h 292786"/>
                    <a:gd name="connsiteX8" fmla="*/ 85575 w 85575"/>
                    <a:gd name="connsiteY8" fmla="*/ 292786 h 29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75" h="292786">
                      <a:moveTo>
                        <a:pt x="39389" y="20388"/>
                      </a:moveTo>
                      <a:cubicBezTo>
                        <a:pt x="39389" y="9154"/>
                        <a:pt x="30513" y="0"/>
                        <a:pt x="19695" y="0"/>
                      </a:cubicBezTo>
                      <a:lnTo>
                        <a:pt x="19695" y="0"/>
                      </a:lnTo>
                      <a:cubicBezTo>
                        <a:pt x="8876" y="0"/>
                        <a:pt x="0" y="9154"/>
                        <a:pt x="0" y="20388"/>
                      </a:cubicBezTo>
                      <a:lnTo>
                        <a:pt x="0" y="81414"/>
                      </a:lnTo>
                      <a:cubicBezTo>
                        <a:pt x="0" y="133009"/>
                        <a:pt x="26768" y="180998"/>
                        <a:pt x="70596" y="208043"/>
                      </a:cubicBezTo>
                      <a:lnTo>
                        <a:pt x="70596" y="208043"/>
                      </a:lnTo>
                      <a:cubicBezTo>
                        <a:pt x="79889" y="213869"/>
                        <a:pt x="85575" y="223993"/>
                        <a:pt x="85575" y="234950"/>
                      </a:cubicBezTo>
                      <a:lnTo>
                        <a:pt x="85575" y="292786"/>
                      </a:lnTo>
                    </a:path>
                  </a:pathLst>
                </a:custGeom>
                <a:grpFill/>
                <a:ln w="15875" cap="flat">
                  <a:solidFill>
                    <a:srgbClr val="60B6E5"/>
                  </a:solidFill>
                  <a:prstDash val="solid"/>
                  <a:miter/>
                </a:ln>
              </p:spPr>
              <p:txBody>
                <a:bodyPr rtlCol="0" anchor="ctr"/>
                <a:lstStyle/>
                <a:p>
                  <a:endParaRPr lang="en-US"/>
                </a:p>
              </p:txBody>
            </p:sp>
          </p:grpSp>
        </p:grpSp>
        <p:sp>
          <p:nvSpPr>
            <p:cNvPr id="71" name="Freeform: Shape 70">
              <a:extLst>
                <a:ext uri="{FF2B5EF4-FFF2-40B4-BE49-F238E27FC236}">
                  <a16:creationId xmlns:a16="http://schemas.microsoft.com/office/drawing/2014/main" id="{686FA1C8-64C0-161F-2D99-94F5C6E1497F}"/>
                </a:ext>
              </a:extLst>
            </p:cNvPr>
            <p:cNvSpPr/>
            <p:nvPr/>
          </p:nvSpPr>
          <p:spPr>
            <a:xfrm>
              <a:off x="8947606" y="1117054"/>
              <a:ext cx="13869" cy="181829"/>
            </a:xfrm>
            <a:custGeom>
              <a:avLst/>
              <a:gdLst>
                <a:gd name="connsiteX0" fmla="*/ 0 w 13869"/>
                <a:gd name="connsiteY0" fmla="*/ 0 h 181829"/>
                <a:gd name="connsiteX1" fmla="*/ 0 w 13869"/>
                <a:gd name="connsiteY1" fmla="*/ 181830 h 181829"/>
              </a:gdLst>
              <a:ahLst/>
              <a:cxnLst>
                <a:cxn ang="0">
                  <a:pos x="connsiteX0" y="connsiteY0"/>
                </a:cxn>
                <a:cxn ang="0">
                  <a:pos x="connsiteX1" y="connsiteY1"/>
                </a:cxn>
              </a:cxnLst>
              <a:rect l="l" t="t" r="r" b="b"/>
              <a:pathLst>
                <a:path w="13869" h="181829">
                  <a:moveTo>
                    <a:pt x="0" y="0"/>
                  </a:moveTo>
                  <a:lnTo>
                    <a:pt x="0" y="181830"/>
                  </a:lnTo>
                </a:path>
              </a:pathLst>
            </a:custGeom>
            <a:grpFill/>
            <a:ln w="15875" cap="flat">
              <a:solidFill>
                <a:srgbClr val="60B6E5"/>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4DDC61C-81B7-34D1-1098-64EE496E09EC}"/>
                </a:ext>
              </a:extLst>
            </p:cNvPr>
            <p:cNvSpPr/>
            <p:nvPr/>
          </p:nvSpPr>
          <p:spPr>
            <a:xfrm>
              <a:off x="9408352" y="1117054"/>
              <a:ext cx="13869" cy="181829"/>
            </a:xfrm>
            <a:custGeom>
              <a:avLst/>
              <a:gdLst>
                <a:gd name="connsiteX0" fmla="*/ 0 w 13869"/>
                <a:gd name="connsiteY0" fmla="*/ 0 h 181829"/>
                <a:gd name="connsiteX1" fmla="*/ 0 w 13869"/>
                <a:gd name="connsiteY1" fmla="*/ 181830 h 181829"/>
              </a:gdLst>
              <a:ahLst/>
              <a:cxnLst>
                <a:cxn ang="0">
                  <a:pos x="connsiteX0" y="connsiteY0"/>
                </a:cxn>
                <a:cxn ang="0">
                  <a:pos x="connsiteX1" y="connsiteY1"/>
                </a:cxn>
              </a:cxnLst>
              <a:rect l="l" t="t" r="r" b="b"/>
              <a:pathLst>
                <a:path w="13869" h="181829">
                  <a:moveTo>
                    <a:pt x="0" y="0"/>
                  </a:moveTo>
                  <a:lnTo>
                    <a:pt x="0" y="181830"/>
                  </a:lnTo>
                </a:path>
              </a:pathLst>
            </a:custGeom>
            <a:grpFill/>
            <a:ln w="15875" cap="flat">
              <a:solidFill>
                <a:srgbClr val="60B6E5"/>
              </a:solidFill>
              <a:prstDash val="solid"/>
              <a:miter/>
            </a:ln>
          </p:spPr>
          <p:txBody>
            <a:bodyPr rtlCol="0" anchor="ctr"/>
            <a:lstStyle/>
            <a:p>
              <a:endParaRPr lang="en-US"/>
            </a:p>
          </p:txBody>
        </p:sp>
      </p:grpSp>
      <p:pic>
        <p:nvPicPr>
          <p:cNvPr id="8" name="Graphic 7" descr="Sling outline">
            <a:extLst>
              <a:ext uri="{FF2B5EF4-FFF2-40B4-BE49-F238E27FC236}">
                <a16:creationId xmlns:a16="http://schemas.microsoft.com/office/drawing/2014/main" id="{89AE317C-5046-F925-0EE2-C9DBCA15BC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1937" y="1501291"/>
            <a:ext cx="683739" cy="683739"/>
          </a:xfrm>
          <a:prstGeom prst="rect">
            <a:avLst/>
          </a:prstGeom>
        </p:spPr>
      </p:pic>
      <p:pic>
        <p:nvPicPr>
          <p:cNvPr id="12" name="Graphic 11" descr="Foot outline">
            <a:extLst>
              <a:ext uri="{FF2B5EF4-FFF2-40B4-BE49-F238E27FC236}">
                <a16:creationId xmlns:a16="http://schemas.microsoft.com/office/drawing/2014/main" id="{B57F5126-0155-5B28-CBD8-86FE75FA9B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49260" y="3931371"/>
            <a:ext cx="690202" cy="690202"/>
          </a:xfrm>
          <a:prstGeom prst="rect">
            <a:avLst/>
          </a:prstGeom>
        </p:spPr>
      </p:pic>
    </p:spTree>
    <p:extLst>
      <p:ext uri="{BB962C8B-B14F-4D97-AF65-F5344CB8AC3E}">
        <p14:creationId xmlns:p14="http://schemas.microsoft.com/office/powerpoint/2010/main" val="293038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4941481-14C0-E618-89D0-5FCCAB07B6AF}"/>
              </a:ext>
            </a:extLst>
          </p:cNvPr>
          <p:cNvSpPr/>
          <p:nvPr/>
        </p:nvSpPr>
        <p:spPr>
          <a:xfrm>
            <a:off x="3572917" y="3566274"/>
            <a:ext cx="2597095" cy="2546405"/>
          </a:xfrm>
          <a:custGeom>
            <a:avLst/>
            <a:gdLst>
              <a:gd name="connsiteX0" fmla="*/ 692963 w 1876450"/>
              <a:gd name="connsiteY0" fmla="*/ 0 h 1750315"/>
              <a:gd name="connsiteX1" fmla="*/ 1876451 w 1876450"/>
              <a:gd name="connsiteY1" fmla="*/ 770824 h 1750315"/>
              <a:gd name="connsiteX2" fmla="*/ 1094726 w 1876450"/>
              <a:gd name="connsiteY2" fmla="*/ 1750316 h 1750315"/>
              <a:gd name="connsiteX3" fmla="*/ 0 w 1876450"/>
              <a:gd name="connsiteY3" fmla="*/ 1272249 h 1750315"/>
              <a:gd name="connsiteX0" fmla="*/ 692963 w 1876451"/>
              <a:gd name="connsiteY0" fmla="*/ 0 h 1893191"/>
              <a:gd name="connsiteX1" fmla="*/ 1876451 w 1876451"/>
              <a:gd name="connsiteY1" fmla="*/ 770824 h 1893191"/>
              <a:gd name="connsiteX2" fmla="*/ 1051864 w 1876451"/>
              <a:gd name="connsiteY2" fmla="*/ 1893191 h 1893191"/>
              <a:gd name="connsiteX3" fmla="*/ 0 w 1876451"/>
              <a:gd name="connsiteY3" fmla="*/ 1272249 h 1893191"/>
              <a:gd name="connsiteX4" fmla="*/ 692963 w 1876451"/>
              <a:gd name="connsiteY4" fmla="*/ 0 h 1893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451" h="1893191">
                <a:moveTo>
                  <a:pt x="692963" y="0"/>
                </a:moveTo>
                <a:lnTo>
                  <a:pt x="1876451" y="770824"/>
                </a:lnTo>
                <a:lnTo>
                  <a:pt x="1051864" y="1893191"/>
                </a:lnTo>
                <a:lnTo>
                  <a:pt x="0" y="1272249"/>
                </a:lnTo>
                <a:lnTo>
                  <a:pt x="692963" y="0"/>
                </a:lnTo>
                <a:close/>
              </a:path>
            </a:pathLst>
          </a:custGeom>
          <a:gradFill flip="none" rotWithShape="1">
            <a:gsLst>
              <a:gs pos="62000">
                <a:schemeClr val="accent3">
                  <a:lumMod val="0"/>
                  <a:lumOff val="100000"/>
                  <a:alpha val="0"/>
                </a:schemeClr>
              </a:gs>
              <a:gs pos="6000">
                <a:schemeClr val="tx1">
                  <a:alpha val="31000"/>
                </a:schemeClr>
              </a:gs>
            </a:gsLst>
            <a:lin ang="1800000" scaled="0"/>
            <a:tileRect/>
          </a:gradFill>
          <a:ln w="15572"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A6BD67D-9CE0-0AF5-26A1-FA0A4E893F88}"/>
              </a:ext>
            </a:extLst>
          </p:cNvPr>
          <p:cNvSpPr/>
          <p:nvPr/>
        </p:nvSpPr>
        <p:spPr>
          <a:xfrm>
            <a:off x="6421383" y="3566274"/>
            <a:ext cx="2597095" cy="2546405"/>
          </a:xfrm>
          <a:custGeom>
            <a:avLst/>
            <a:gdLst>
              <a:gd name="connsiteX0" fmla="*/ 692963 w 1876450"/>
              <a:gd name="connsiteY0" fmla="*/ 0 h 1750315"/>
              <a:gd name="connsiteX1" fmla="*/ 1876451 w 1876450"/>
              <a:gd name="connsiteY1" fmla="*/ 770824 h 1750315"/>
              <a:gd name="connsiteX2" fmla="*/ 1094726 w 1876450"/>
              <a:gd name="connsiteY2" fmla="*/ 1750316 h 1750315"/>
              <a:gd name="connsiteX3" fmla="*/ 0 w 1876450"/>
              <a:gd name="connsiteY3" fmla="*/ 1272249 h 1750315"/>
              <a:gd name="connsiteX0" fmla="*/ 692963 w 1876451"/>
              <a:gd name="connsiteY0" fmla="*/ 0 h 1893191"/>
              <a:gd name="connsiteX1" fmla="*/ 1876451 w 1876451"/>
              <a:gd name="connsiteY1" fmla="*/ 770824 h 1893191"/>
              <a:gd name="connsiteX2" fmla="*/ 1051864 w 1876451"/>
              <a:gd name="connsiteY2" fmla="*/ 1893191 h 1893191"/>
              <a:gd name="connsiteX3" fmla="*/ 0 w 1876451"/>
              <a:gd name="connsiteY3" fmla="*/ 1272249 h 1893191"/>
              <a:gd name="connsiteX4" fmla="*/ 692963 w 1876451"/>
              <a:gd name="connsiteY4" fmla="*/ 0 h 1893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451" h="1893191">
                <a:moveTo>
                  <a:pt x="692963" y="0"/>
                </a:moveTo>
                <a:lnTo>
                  <a:pt x="1876451" y="770824"/>
                </a:lnTo>
                <a:lnTo>
                  <a:pt x="1051864" y="1893191"/>
                </a:lnTo>
                <a:lnTo>
                  <a:pt x="0" y="1272249"/>
                </a:lnTo>
                <a:lnTo>
                  <a:pt x="692963" y="0"/>
                </a:lnTo>
                <a:close/>
              </a:path>
            </a:pathLst>
          </a:custGeom>
          <a:gradFill flip="none" rotWithShape="1">
            <a:gsLst>
              <a:gs pos="62000">
                <a:schemeClr val="accent3">
                  <a:lumMod val="0"/>
                  <a:lumOff val="100000"/>
                  <a:alpha val="0"/>
                </a:schemeClr>
              </a:gs>
              <a:gs pos="6000">
                <a:schemeClr val="tx1">
                  <a:alpha val="31000"/>
                </a:schemeClr>
              </a:gs>
            </a:gsLst>
            <a:lin ang="1800000" scaled="0"/>
            <a:tileRect/>
          </a:gradFill>
          <a:ln w="15572"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6B58C27-C9C9-1D24-6067-E5B9F39D7B4B}"/>
              </a:ext>
            </a:extLst>
          </p:cNvPr>
          <p:cNvSpPr/>
          <p:nvPr/>
        </p:nvSpPr>
        <p:spPr>
          <a:xfrm>
            <a:off x="9235301" y="3557651"/>
            <a:ext cx="2597095" cy="2546405"/>
          </a:xfrm>
          <a:custGeom>
            <a:avLst/>
            <a:gdLst>
              <a:gd name="connsiteX0" fmla="*/ 692963 w 1876450"/>
              <a:gd name="connsiteY0" fmla="*/ 0 h 1750315"/>
              <a:gd name="connsiteX1" fmla="*/ 1876451 w 1876450"/>
              <a:gd name="connsiteY1" fmla="*/ 770824 h 1750315"/>
              <a:gd name="connsiteX2" fmla="*/ 1094726 w 1876450"/>
              <a:gd name="connsiteY2" fmla="*/ 1750316 h 1750315"/>
              <a:gd name="connsiteX3" fmla="*/ 0 w 1876450"/>
              <a:gd name="connsiteY3" fmla="*/ 1272249 h 1750315"/>
              <a:gd name="connsiteX0" fmla="*/ 692963 w 1876451"/>
              <a:gd name="connsiteY0" fmla="*/ 0 h 1893191"/>
              <a:gd name="connsiteX1" fmla="*/ 1876451 w 1876451"/>
              <a:gd name="connsiteY1" fmla="*/ 770824 h 1893191"/>
              <a:gd name="connsiteX2" fmla="*/ 1051864 w 1876451"/>
              <a:gd name="connsiteY2" fmla="*/ 1893191 h 1893191"/>
              <a:gd name="connsiteX3" fmla="*/ 0 w 1876451"/>
              <a:gd name="connsiteY3" fmla="*/ 1272249 h 1893191"/>
              <a:gd name="connsiteX4" fmla="*/ 692963 w 1876451"/>
              <a:gd name="connsiteY4" fmla="*/ 0 h 1893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451" h="1893191">
                <a:moveTo>
                  <a:pt x="692963" y="0"/>
                </a:moveTo>
                <a:lnTo>
                  <a:pt x="1876451" y="770824"/>
                </a:lnTo>
                <a:lnTo>
                  <a:pt x="1051864" y="1893191"/>
                </a:lnTo>
                <a:lnTo>
                  <a:pt x="0" y="1272249"/>
                </a:lnTo>
                <a:lnTo>
                  <a:pt x="692963" y="0"/>
                </a:lnTo>
                <a:close/>
              </a:path>
            </a:pathLst>
          </a:custGeom>
          <a:gradFill flip="none" rotWithShape="1">
            <a:gsLst>
              <a:gs pos="62000">
                <a:schemeClr val="accent3">
                  <a:lumMod val="0"/>
                  <a:lumOff val="100000"/>
                  <a:alpha val="0"/>
                </a:schemeClr>
              </a:gs>
              <a:gs pos="6000">
                <a:schemeClr val="tx1">
                  <a:alpha val="31000"/>
                </a:schemeClr>
              </a:gs>
            </a:gsLst>
            <a:lin ang="1800000" scaled="0"/>
            <a:tileRect/>
          </a:gradFill>
          <a:ln w="15572" cap="flat">
            <a:noFill/>
            <a:prstDash val="solid"/>
            <a:miter/>
          </a:ln>
        </p:spPr>
        <p:txBody>
          <a:bodyPr rtlCol="0" anchor="ctr"/>
          <a:lstStyle/>
          <a:p>
            <a:endParaRPr lang="en-US"/>
          </a:p>
        </p:txBody>
      </p:sp>
      <p:sp>
        <p:nvSpPr>
          <p:cNvPr id="2" name="Slide Number Placeholder 1">
            <a:extLst>
              <a:ext uri="{FF2B5EF4-FFF2-40B4-BE49-F238E27FC236}">
                <a16:creationId xmlns:a16="http://schemas.microsoft.com/office/drawing/2014/main" id="{7BC28D67-D6EC-E8C2-CD54-32B17A79E12C}"/>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6" name="Title 1">
            <a:extLst>
              <a:ext uri="{FF2B5EF4-FFF2-40B4-BE49-F238E27FC236}">
                <a16:creationId xmlns:a16="http://schemas.microsoft.com/office/drawing/2014/main" id="{914ADAB2-1857-421C-EAC4-255EE3FA53BC}"/>
              </a:ext>
            </a:extLst>
          </p:cNvPr>
          <p:cNvSpPr txBox="1">
            <a:spLocks/>
          </p:cNvSpPr>
          <p:nvPr/>
        </p:nvSpPr>
        <p:spPr>
          <a:xfrm>
            <a:off x="267131" y="160188"/>
            <a:ext cx="5492538"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spc="120" dirty="0">
                <a:solidFill>
                  <a:srgbClr val="212849"/>
                </a:solidFill>
                <a:latin typeface="+mn-lt"/>
                <a:cs typeface="Arial" panose="020B0604020202020204" pitchFamily="34" charset="0"/>
              </a:rPr>
              <a:t>Section 111 Reporting</a:t>
            </a:r>
            <a:endParaRPr kumimoji="0" lang="id-ID" sz="2600" b="1" i="0" u="none" strike="noStrike" kern="1200" cap="none" spc="120" normalizeH="0" baseline="0" noProof="0" dirty="0">
              <a:ln>
                <a:noFill/>
              </a:ln>
              <a:solidFill>
                <a:srgbClr val="212849"/>
              </a:solidFill>
              <a:effectLst/>
              <a:uLnTx/>
              <a:uFillTx/>
              <a:latin typeface="+mn-lt"/>
              <a:ea typeface="+mj-ea"/>
              <a:cs typeface="Arial" panose="020B0604020202020204" pitchFamily="34" charset="0"/>
            </a:endParaRPr>
          </a:p>
        </p:txBody>
      </p:sp>
      <p:cxnSp>
        <p:nvCxnSpPr>
          <p:cNvPr id="7" name="Straight Connector 6">
            <a:extLst>
              <a:ext uri="{FF2B5EF4-FFF2-40B4-BE49-F238E27FC236}">
                <a16:creationId xmlns:a16="http://schemas.microsoft.com/office/drawing/2014/main" id="{83636ED1-22BE-7A9A-AEDD-BDB02889BD5A}"/>
              </a:ext>
            </a:extLst>
          </p:cNvPr>
          <p:cNvCxnSpPr>
            <a:cxnSpLocks/>
          </p:cNvCxnSpPr>
          <p:nvPr/>
        </p:nvCxnSpPr>
        <p:spPr>
          <a:xfrm>
            <a:off x="372978" y="573630"/>
            <a:ext cx="5798887" cy="0"/>
          </a:xfrm>
          <a:prstGeom prst="line">
            <a:avLst/>
          </a:prstGeom>
          <a:ln w="22225">
            <a:solidFill>
              <a:srgbClr val="212849"/>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66DFB53-54EB-A2B5-11E7-B6EA3369DB29}"/>
              </a:ext>
            </a:extLst>
          </p:cNvPr>
          <p:cNvSpPr txBox="1"/>
          <p:nvPr/>
        </p:nvSpPr>
        <p:spPr>
          <a:xfrm>
            <a:off x="296776" y="604008"/>
            <a:ext cx="5875422" cy="369332"/>
          </a:xfrm>
          <a:prstGeom prst="rect">
            <a:avLst/>
          </a:prstGeom>
          <a:noFill/>
        </p:spPr>
        <p:txBody>
          <a:bodyPr wrap="square" rtlCol="0">
            <a:spAutoFit/>
          </a:bodyPr>
          <a:lstStyle/>
          <a:p>
            <a:r>
              <a:rPr lang="en-US" b="1" dirty="0">
                <a:solidFill>
                  <a:srgbClr val="60B6E5"/>
                </a:solidFill>
                <a:latin typeface="+mj-lt"/>
              </a:rPr>
              <a:t>Leveraging Data at Your Fingertips</a:t>
            </a:r>
          </a:p>
        </p:txBody>
      </p:sp>
      <p:sp>
        <p:nvSpPr>
          <p:cNvPr id="9" name="Freeform: Shape 8">
            <a:extLst>
              <a:ext uri="{FF2B5EF4-FFF2-40B4-BE49-F238E27FC236}">
                <a16:creationId xmlns:a16="http://schemas.microsoft.com/office/drawing/2014/main" id="{DF1F3820-BD44-465D-8E49-339348B43587}"/>
              </a:ext>
            </a:extLst>
          </p:cNvPr>
          <p:cNvSpPr/>
          <p:nvPr/>
        </p:nvSpPr>
        <p:spPr>
          <a:xfrm>
            <a:off x="2103345" y="1650387"/>
            <a:ext cx="2597095" cy="2546405"/>
          </a:xfrm>
          <a:custGeom>
            <a:avLst/>
            <a:gdLst>
              <a:gd name="connsiteX0" fmla="*/ 692963 w 1876450"/>
              <a:gd name="connsiteY0" fmla="*/ 0 h 1750315"/>
              <a:gd name="connsiteX1" fmla="*/ 1876451 w 1876450"/>
              <a:gd name="connsiteY1" fmla="*/ 770824 h 1750315"/>
              <a:gd name="connsiteX2" fmla="*/ 1094726 w 1876450"/>
              <a:gd name="connsiteY2" fmla="*/ 1750316 h 1750315"/>
              <a:gd name="connsiteX3" fmla="*/ 0 w 1876450"/>
              <a:gd name="connsiteY3" fmla="*/ 1272249 h 1750315"/>
              <a:gd name="connsiteX0" fmla="*/ 692963 w 1876451"/>
              <a:gd name="connsiteY0" fmla="*/ 0 h 1893191"/>
              <a:gd name="connsiteX1" fmla="*/ 1876451 w 1876451"/>
              <a:gd name="connsiteY1" fmla="*/ 770824 h 1893191"/>
              <a:gd name="connsiteX2" fmla="*/ 1051864 w 1876451"/>
              <a:gd name="connsiteY2" fmla="*/ 1893191 h 1893191"/>
              <a:gd name="connsiteX3" fmla="*/ 0 w 1876451"/>
              <a:gd name="connsiteY3" fmla="*/ 1272249 h 1893191"/>
              <a:gd name="connsiteX4" fmla="*/ 692963 w 1876451"/>
              <a:gd name="connsiteY4" fmla="*/ 0 h 1893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451" h="1893191">
                <a:moveTo>
                  <a:pt x="692963" y="0"/>
                </a:moveTo>
                <a:lnTo>
                  <a:pt x="1876451" y="770824"/>
                </a:lnTo>
                <a:lnTo>
                  <a:pt x="1051864" y="1893191"/>
                </a:lnTo>
                <a:lnTo>
                  <a:pt x="0" y="1272249"/>
                </a:lnTo>
                <a:lnTo>
                  <a:pt x="692963" y="0"/>
                </a:lnTo>
                <a:close/>
              </a:path>
            </a:pathLst>
          </a:custGeom>
          <a:gradFill flip="none" rotWithShape="1">
            <a:gsLst>
              <a:gs pos="62000">
                <a:schemeClr val="accent3">
                  <a:lumMod val="0"/>
                  <a:lumOff val="100000"/>
                  <a:alpha val="0"/>
                </a:schemeClr>
              </a:gs>
              <a:gs pos="6000">
                <a:schemeClr val="tx1">
                  <a:alpha val="31000"/>
                </a:schemeClr>
              </a:gs>
            </a:gsLst>
            <a:lin ang="1800000" scaled="0"/>
            <a:tileRect/>
          </a:gradFill>
          <a:ln w="1557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0D2EBF5-64DC-E3EE-91E0-E483F2334762}"/>
              </a:ext>
            </a:extLst>
          </p:cNvPr>
          <p:cNvSpPr/>
          <p:nvPr/>
        </p:nvSpPr>
        <p:spPr>
          <a:xfrm>
            <a:off x="1397695" y="1288844"/>
            <a:ext cx="1982843" cy="2181435"/>
          </a:xfrm>
          <a:custGeom>
            <a:avLst/>
            <a:gdLst>
              <a:gd name="connsiteX0" fmla="*/ 1432643 w 1432642"/>
              <a:gd name="connsiteY0" fmla="*/ 491692 h 1621845"/>
              <a:gd name="connsiteX1" fmla="*/ 1432643 w 1432642"/>
              <a:gd name="connsiteY1" fmla="*/ 1128596 h 1621845"/>
              <a:gd name="connsiteX2" fmla="*/ 1345439 w 1432642"/>
              <a:gd name="connsiteY2" fmla="*/ 1281203 h 1621845"/>
              <a:gd name="connsiteX3" fmla="*/ 805083 w 1432642"/>
              <a:gd name="connsiteY3" fmla="*/ 1597319 h 1621845"/>
              <a:gd name="connsiteX4" fmla="*/ 626003 w 1432642"/>
              <a:gd name="connsiteY4" fmla="*/ 1597319 h 1621845"/>
              <a:gd name="connsiteX5" fmla="*/ 87204 w 1432642"/>
              <a:gd name="connsiteY5" fmla="*/ 1281203 h 1621845"/>
              <a:gd name="connsiteX6" fmla="*/ 0 w 1432642"/>
              <a:gd name="connsiteY6" fmla="*/ 1128596 h 1621845"/>
              <a:gd name="connsiteX7" fmla="*/ 0 w 1432642"/>
              <a:gd name="connsiteY7" fmla="*/ 491692 h 1621845"/>
              <a:gd name="connsiteX8" fmla="*/ 87204 w 1432642"/>
              <a:gd name="connsiteY8" fmla="*/ 339085 h 1621845"/>
              <a:gd name="connsiteX9" fmla="*/ 339474 w 1432642"/>
              <a:gd name="connsiteY9" fmla="*/ 191149 h 1621845"/>
              <a:gd name="connsiteX10" fmla="*/ 627560 w 1432642"/>
              <a:gd name="connsiteY10" fmla="*/ 24526 h 1621845"/>
              <a:gd name="connsiteX11" fmla="*/ 806640 w 1432642"/>
              <a:gd name="connsiteY11" fmla="*/ 24526 h 1621845"/>
              <a:gd name="connsiteX12" fmla="*/ 1346996 w 1432642"/>
              <a:gd name="connsiteY12" fmla="*/ 340642 h 1621845"/>
              <a:gd name="connsiteX13" fmla="*/ 1432643 w 1432642"/>
              <a:gd name="connsiteY13" fmla="*/ 491692 h 162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642" h="1621845">
                <a:moveTo>
                  <a:pt x="1432643" y="491692"/>
                </a:moveTo>
                <a:lnTo>
                  <a:pt x="1432643" y="1128596"/>
                </a:lnTo>
                <a:cubicBezTo>
                  <a:pt x="1432643" y="1190885"/>
                  <a:pt x="1399942" y="1250059"/>
                  <a:pt x="1345439" y="1281203"/>
                </a:cubicBezTo>
                <a:lnTo>
                  <a:pt x="805083" y="1597319"/>
                </a:lnTo>
                <a:cubicBezTo>
                  <a:pt x="750580" y="1630021"/>
                  <a:pt x="682063" y="1630021"/>
                  <a:pt x="626003" y="1597319"/>
                </a:cubicBezTo>
                <a:lnTo>
                  <a:pt x="87204" y="1281203"/>
                </a:lnTo>
                <a:cubicBezTo>
                  <a:pt x="32702" y="1250059"/>
                  <a:pt x="0" y="1190885"/>
                  <a:pt x="0" y="1128596"/>
                </a:cubicBezTo>
                <a:lnTo>
                  <a:pt x="0" y="491692"/>
                </a:lnTo>
                <a:cubicBezTo>
                  <a:pt x="0" y="429404"/>
                  <a:pt x="32702" y="370229"/>
                  <a:pt x="87204" y="339085"/>
                </a:cubicBezTo>
                <a:lnTo>
                  <a:pt x="339474" y="191149"/>
                </a:lnTo>
                <a:lnTo>
                  <a:pt x="627560" y="24526"/>
                </a:lnTo>
                <a:cubicBezTo>
                  <a:pt x="682063" y="-8175"/>
                  <a:pt x="750580" y="-8175"/>
                  <a:pt x="806640" y="24526"/>
                </a:cubicBezTo>
                <a:lnTo>
                  <a:pt x="1346996" y="340642"/>
                </a:lnTo>
                <a:cubicBezTo>
                  <a:pt x="1399942" y="371786"/>
                  <a:pt x="1432643" y="429404"/>
                  <a:pt x="1432643" y="491692"/>
                </a:cubicBezTo>
                <a:close/>
              </a:path>
            </a:pathLst>
          </a:custGeom>
          <a:solidFill>
            <a:srgbClr val="60B6E5"/>
          </a:solidFill>
          <a:ln w="1557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654C768-6C4A-5F85-0AE4-2EA4BF45EE29}"/>
              </a:ext>
            </a:extLst>
          </p:cNvPr>
          <p:cNvSpPr/>
          <p:nvPr/>
        </p:nvSpPr>
        <p:spPr>
          <a:xfrm>
            <a:off x="1482372" y="1371448"/>
            <a:ext cx="1765162" cy="1970936"/>
          </a:xfrm>
          <a:custGeom>
            <a:avLst/>
            <a:gdLst>
              <a:gd name="connsiteX0" fmla="*/ 636903 w 1275363"/>
              <a:gd name="connsiteY0" fmla="*/ 1465345 h 1465344"/>
              <a:gd name="connsiteX1" fmla="*/ 587072 w 1275363"/>
              <a:gd name="connsiteY1" fmla="*/ 1451330 h 1465344"/>
              <a:gd name="connsiteX2" fmla="*/ 48274 w 1275363"/>
              <a:gd name="connsiteY2" fmla="*/ 1136771 h 1465344"/>
              <a:gd name="connsiteX3" fmla="*/ 0 w 1275363"/>
              <a:gd name="connsiteY3" fmla="*/ 1051124 h 1465344"/>
              <a:gd name="connsiteX4" fmla="*/ 0 w 1275363"/>
              <a:gd name="connsiteY4" fmla="*/ 414221 h 1465344"/>
              <a:gd name="connsiteX5" fmla="*/ 48274 w 1275363"/>
              <a:gd name="connsiteY5" fmla="*/ 328574 h 1465344"/>
              <a:gd name="connsiteX6" fmla="*/ 587072 w 1275363"/>
              <a:gd name="connsiteY6" fmla="*/ 14015 h 1465344"/>
              <a:gd name="connsiteX7" fmla="*/ 636903 w 1275363"/>
              <a:gd name="connsiteY7" fmla="*/ 0 h 1465344"/>
              <a:gd name="connsiteX8" fmla="*/ 686734 w 1275363"/>
              <a:gd name="connsiteY8" fmla="*/ 14015 h 1465344"/>
              <a:gd name="connsiteX9" fmla="*/ 1227090 w 1275363"/>
              <a:gd name="connsiteY9" fmla="*/ 330131 h 1465344"/>
              <a:gd name="connsiteX10" fmla="*/ 1275364 w 1275363"/>
              <a:gd name="connsiteY10" fmla="*/ 415778 h 1465344"/>
              <a:gd name="connsiteX11" fmla="*/ 1275364 w 1275363"/>
              <a:gd name="connsiteY11" fmla="*/ 1052681 h 1465344"/>
              <a:gd name="connsiteX12" fmla="*/ 1227090 w 1275363"/>
              <a:gd name="connsiteY12" fmla="*/ 1138328 h 1465344"/>
              <a:gd name="connsiteX13" fmla="*/ 686734 w 1275363"/>
              <a:gd name="connsiteY13" fmla="*/ 1451330 h 1465344"/>
              <a:gd name="connsiteX14" fmla="*/ 636903 w 1275363"/>
              <a:gd name="connsiteY14" fmla="*/ 1465345 h 146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5363" h="1465344">
                <a:moveTo>
                  <a:pt x="636903" y="1465345"/>
                </a:moveTo>
                <a:cubicBezTo>
                  <a:pt x="619774" y="1465345"/>
                  <a:pt x="602644" y="1460673"/>
                  <a:pt x="587072" y="1451330"/>
                </a:cubicBezTo>
                <a:lnTo>
                  <a:pt x="48274" y="1136771"/>
                </a:lnTo>
                <a:cubicBezTo>
                  <a:pt x="18687" y="1119642"/>
                  <a:pt x="0" y="1086940"/>
                  <a:pt x="0" y="1051124"/>
                </a:cubicBezTo>
                <a:lnTo>
                  <a:pt x="0" y="414221"/>
                </a:lnTo>
                <a:cubicBezTo>
                  <a:pt x="0" y="379962"/>
                  <a:pt x="18687" y="347260"/>
                  <a:pt x="48274" y="328574"/>
                </a:cubicBezTo>
                <a:lnTo>
                  <a:pt x="587072" y="14015"/>
                </a:lnTo>
                <a:cubicBezTo>
                  <a:pt x="602644" y="4672"/>
                  <a:pt x="619774" y="0"/>
                  <a:pt x="636903" y="0"/>
                </a:cubicBezTo>
                <a:cubicBezTo>
                  <a:pt x="654033" y="0"/>
                  <a:pt x="671162" y="4672"/>
                  <a:pt x="686734" y="14015"/>
                </a:cubicBezTo>
                <a:lnTo>
                  <a:pt x="1227090" y="330131"/>
                </a:lnTo>
                <a:cubicBezTo>
                  <a:pt x="1256677" y="347260"/>
                  <a:pt x="1275364" y="379962"/>
                  <a:pt x="1275364" y="415778"/>
                </a:cubicBezTo>
                <a:lnTo>
                  <a:pt x="1275364" y="1052681"/>
                </a:lnTo>
                <a:cubicBezTo>
                  <a:pt x="1275364" y="1086940"/>
                  <a:pt x="1256677" y="1119642"/>
                  <a:pt x="1227090" y="1138328"/>
                </a:cubicBezTo>
                <a:lnTo>
                  <a:pt x="686734" y="1451330"/>
                </a:lnTo>
                <a:cubicBezTo>
                  <a:pt x="672719" y="1460673"/>
                  <a:pt x="655590" y="1465345"/>
                  <a:pt x="636903" y="1465345"/>
                </a:cubicBezTo>
                <a:close/>
              </a:path>
            </a:pathLst>
          </a:custGeom>
          <a:solidFill>
            <a:srgbClr val="0071BC"/>
          </a:solidFill>
          <a:ln w="15572"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EE4F1EA-451B-E8B5-3673-6DEDDB2BA201}"/>
              </a:ext>
            </a:extLst>
          </p:cNvPr>
          <p:cNvSpPr/>
          <p:nvPr/>
        </p:nvSpPr>
        <p:spPr>
          <a:xfrm>
            <a:off x="1403948" y="1650387"/>
            <a:ext cx="531188" cy="600897"/>
          </a:xfrm>
          <a:custGeom>
            <a:avLst/>
            <a:gdLst>
              <a:gd name="connsiteX0" fmla="*/ 593301 w 593301"/>
              <a:gd name="connsiteY0" fmla="*/ 330131 h 671162"/>
              <a:gd name="connsiteX1" fmla="*/ 252270 w 593301"/>
              <a:gd name="connsiteY1" fmla="*/ 671162 h 671162"/>
              <a:gd name="connsiteX2" fmla="*/ 0 w 593301"/>
              <a:gd name="connsiteY2" fmla="*/ 559042 h 671162"/>
              <a:gd name="connsiteX3" fmla="*/ 0 w 593301"/>
              <a:gd name="connsiteY3" fmla="*/ 300544 h 671162"/>
              <a:gd name="connsiteX4" fmla="*/ 87204 w 593301"/>
              <a:gd name="connsiteY4" fmla="*/ 147936 h 671162"/>
              <a:gd name="connsiteX5" fmla="*/ 339474 w 593301"/>
              <a:gd name="connsiteY5" fmla="*/ 0 h 671162"/>
              <a:gd name="connsiteX6" fmla="*/ 593301 w 593301"/>
              <a:gd name="connsiteY6" fmla="*/ 330131 h 6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301" h="671162">
                <a:moveTo>
                  <a:pt x="593301" y="330131"/>
                </a:moveTo>
                <a:cubicBezTo>
                  <a:pt x="593301" y="518554"/>
                  <a:pt x="440693" y="671162"/>
                  <a:pt x="252270" y="671162"/>
                </a:cubicBezTo>
                <a:cubicBezTo>
                  <a:pt x="152608" y="671162"/>
                  <a:pt x="62289" y="627560"/>
                  <a:pt x="0" y="559042"/>
                </a:cubicBezTo>
                <a:lnTo>
                  <a:pt x="0" y="300544"/>
                </a:lnTo>
                <a:cubicBezTo>
                  <a:pt x="0" y="238255"/>
                  <a:pt x="32702" y="179080"/>
                  <a:pt x="87204" y="147936"/>
                </a:cubicBezTo>
                <a:lnTo>
                  <a:pt x="339474" y="0"/>
                </a:lnTo>
                <a:cubicBezTo>
                  <a:pt x="485853" y="38931"/>
                  <a:pt x="593301" y="172851"/>
                  <a:pt x="593301" y="330131"/>
                </a:cubicBezTo>
                <a:close/>
              </a:path>
            </a:pathLst>
          </a:custGeom>
          <a:solidFill>
            <a:schemeClr val="tx1">
              <a:alpha val="20000"/>
            </a:schemeClr>
          </a:solidFill>
          <a:ln w="1557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bg1"/>
                </a:solidFill>
                <a:latin typeface="Calibri" panose="020F0502020204030204" pitchFamily="34" charset="0"/>
                <a:cs typeface="Calibri" panose="020F0502020204030204" pitchFamily="34" charset="0"/>
              </a:rPr>
              <a:t>01</a:t>
            </a:r>
          </a:p>
        </p:txBody>
      </p:sp>
      <p:sp>
        <p:nvSpPr>
          <p:cNvPr id="13" name="TextBox 12">
            <a:extLst>
              <a:ext uri="{FF2B5EF4-FFF2-40B4-BE49-F238E27FC236}">
                <a16:creationId xmlns:a16="http://schemas.microsoft.com/office/drawing/2014/main" id="{8EF39EA6-A768-85EB-4100-CA454AA4E5B4}"/>
              </a:ext>
            </a:extLst>
          </p:cNvPr>
          <p:cNvSpPr txBox="1"/>
          <p:nvPr/>
        </p:nvSpPr>
        <p:spPr>
          <a:xfrm>
            <a:off x="1935136" y="1759202"/>
            <a:ext cx="1196947" cy="954107"/>
          </a:xfrm>
          <a:prstGeom prst="rect">
            <a:avLst/>
          </a:prstGeom>
          <a:noFill/>
        </p:spPr>
        <p:txBody>
          <a:bodyPr wrap="square" rtlCol="0">
            <a:spAutoFit/>
          </a:bodyPr>
          <a:lstStyle/>
          <a:p>
            <a:r>
              <a:rPr lang="en-US" sz="1400" b="1" dirty="0">
                <a:solidFill>
                  <a:schemeClr val="bg1"/>
                </a:solidFill>
                <a:latin typeface="+mj-lt"/>
                <a:cs typeface="Calibri" panose="020F0502020204030204" pitchFamily="34" charset="0"/>
              </a:rPr>
              <a:t>Vast amount of data at your fingertips</a:t>
            </a:r>
          </a:p>
        </p:txBody>
      </p:sp>
      <p:sp>
        <p:nvSpPr>
          <p:cNvPr id="14" name="Freeform: Shape 13">
            <a:extLst>
              <a:ext uri="{FF2B5EF4-FFF2-40B4-BE49-F238E27FC236}">
                <a16:creationId xmlns:a16="http://schemas.microsoft.com/office/drawing/2014/main" id="{16E9F783-890B-AEF8-BAEA-F2414C082DE9}"/>
              </a:ext>
            </a:extLst>
          </p:cNvPr>
          <p:cNvSpPr/>
          <p:nvPr/>
        </p:nvSpPr>
        <p:spPr>
          <a:xfrm>
            <a:off x="4951811" y="1650387"/>
            <a:ext cx="2597095" cy="2546405"/>
          </a:xfrm>
          <a:custGeom>
            <a:avLst/>
            <a:gdLst>
              <a:gd name="connsiteX0" fmla="*/ 692963 w 1876450"/>
              <a:gd name="connsiteY0" fmla="*/ 0 h 1750315"/>
              <a:gd name="connsiteX1" fmla="*/ 1876451 w 1876450"/>
              <a:gd name="connsiteY1" fmla="*/ 770824 h 1750315"/>
              <a:gd name="connsiteX2" fmla="*/ 1094726 w 1876450"/>
              <a:gd name="connsiteY2" fmla="*/ 1750316 h 1750315"/>
              <a:gd name="connsiteX3" fmla="*/ 0 w 1876450"/>
              <a:gd name="connsiteY3" fmla="*/ 1272249 h 1750315"/>
              <a:gd name="connsiteX0" fmla="*/ 692963 w 1876451"/>
              <a:gd name="connsiteY0" fmla="*/ 0 h 1893191"/>
              <a:gd name="connsiteX1" fmla="*/ 1876451 w 1876451"/>
              <a:gd name="connsiteY1" fmla="*/ 770824 h 1893191"/>
              <a:gd name="connsiteX2" fmla="*/ 1051864 w 1876451"/>
              <a:gd name="connsiteY2" fmla="*/ 1893191 h 1893191"/>
              <a:gd name="connsiteX3" fmla="*/ 0 w 1876451"/>
              <a:gd name="connsiteY3" fmla="*/ 1272249 h 1893191"/>
              <a:gd name="connsiteX4" fmla="*/ 692963 w 1876451"/>
              <a:gd name="connsiteY4" fmla="*/ 0 h 1893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451" h="1893191">
                <a:moveTo>
                  <a:pt x="692963" y="0"/>
                </a:moveTo>
                <a:lnTo>
                  <a:pt x="1876451" y="770824"/>
                </a:lnTo>
                <a:lnTo>
                  <a:pt x="1051864" y="1893191"/>
                </a:lnTo>
                <a:lnTo>
                  <a:pt x="0" y="1272249"/>
                </a:lnTo>
                <a:lnTo>
                  <a:pt x="692963" y="0"/>
                </a:lnTo>
                <a:close/>
              </a:path>
            </a:pathLst>
          </a:custGeom>
          <a:gradFill flip="none" rotWithShape="1">
            <a:gsLst>
              <a:gs pos="62000">
                <a:schemeClr val="accent3">
                  <a:lumMod val="0"/>
                  <a:lumOff val="100000"/>
                  <a:alpha val="0"/>
                </a:schemeClr>
              </a:gs>
              <a:gs pos="6000">
                <a:schemeClr val="tx1">
                  <a:alpha val="31000"/>
                </a:schemeClr>
              </a:gs>
            </a:gsLst>
            <a:lin ang="1800000" scaled="0"/>
            <a:tileRect/>
          </a:gradFill>
          <a:ln w="1557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BC116B6-7115-DEF5-F6DE-5FBD4FF4C211}"/>
              </a:ext>
            </a:extLst>
          </p:cNvPr>
          <p:cNvSpPr/>
          <p:nvPr/>
        </p:nvSpPr>
        <p:spPr>
          <a:xfrm>
            <a:off x="4246161" y="1288844"/>
            <a:ext cx="1982843" cy="2181435"/>
          </a:xfrm>
          <a:custGeom>
            <a:avLst/>
            <a:gdLst>
              <a:gd name="connsiteX0" fmla="*/ 1432643 w 1432642"/>
              <a:gd name="connsiteY0" fmla="*/ 491692 h 1621845"/>
              <a:gd name="connsiteX1" fmla="*/ 1432643 w 1432642"/>
              <a:gd name="connsiteY1" fmla="*/ 1128596 h 1621845"/>
              <a:gd name="connsiteX2" fmla="*/ 1345439 w 1432642"/>
              <a:gd name="connsiteY2" fmla="*/ 1281203 h 1621845"/>
              <a:gd name="connsiteX3" fmla="*/ 805083 w 1432642"/>
              <a:gd name="connsiteY3" fmla="*/ 1597319 h 1621845"/>
              <a:gd name="connsiteX4" fmla="*/ 626003 w 1432642"/>
              <a:gd name="connsiteY4" fmla="*/ 1597319 h 1621845"/>
              <a:gd name="connsiteX5" fmla="*/ 87204 w 1432642"/>
              <a:gd name="connsiteY5" fmla="*/ 1281203 h 1621845"/>
              <a:gd name="connsiteX6" fmla="*/ 0 w 1432642"/>
              <a:gd name="connsiteY6" fmla="*/ 1128596 h 1621845"/>
              <a:gd name="connsiteX7" fmla="*/ 0 w 1432642"/>
              <a:gd name="connsiteY7" fmla="*/ 491692 h 1621845"/>
              <a:gd name="connsiteX8" fmla="*/ 87204 w 1432642"/>
              <a:gd name="connsiteY8" fmla="*/ 339085 h 1621845"/>
              <a:gd name="connsiteX9" fmla="*/ 339474 w 1432642"/>
              <a:gd name="connsiteY9" fmla="*/ 191149 h 1621845"/>
              <a:gd name="connsiteX10" fmla="*/ 627560 w 1432642"/>
              <a:gd name="connsiteY10" fmla="*/ 24526 h 1621845"/>
              <a:gd name="connsiteX11" fmla="*/ 806640 w 1432642"/>
              <a:gd name="connsiteY11" fmla="*/ 24526 h 1621845"/>
              <a:gd name="connsiteX12" fmla="*/ 1346996 w 1432642"/>
              <a:gd name="connsiteY12" fmla="*/ 340642 h 1621845"/>
              <a:gd name="connsiteX13" fmla="*/ 1432643 w 1432642"/>
              <a:gd name="connsiteY13" fmla="*/ 491692 h 162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642" h="1621845">
                <a:moveTo>
                  <a:pt x="1432643" y="491692"/>
                </a:moveTo>
                <a:lnTo>
                  <a:pt x="1432643" y="1128596"/>
                </a:lnTo>
                <a:cubicBezTo>
                  <a:pt x="1432643" y="1190885"/>
                  <a:pt x="1399942" y="1250059"/>
                  <a:pt x="1345439" y="1281203"/>
                </a:cubicBezTo>
                <a:lnTo>
                  <a:pt x="805083" y="1597319"/>
                </a:lnTo>
                <a:cubicBezTo>
                  <a:pt x="750580" y="1630021"/>
                  <a:pt x="682063" y="1630021"/>
                  <a:pt x="626003" y="1597319"/>
                </a:cubicBezTo>
                <a:lnTo>
                  <a:pt x="87204" y="1281203"/>
                </a:lnTo>
                <a:cubicBezTo>
                  <a:pt x="32702" y="1250059"/>
                  <a:pt x="0" y="1190885"/>
                  <a:pt x="0" y="1128596"/>
                </a:cubicBezTo>
                <a:lnTo>
                  <a:pt x="0" y="491692"/>
                </a:lnTo>
                <a:cubicBezTo>
                  <a:pt x="0" y="429404"/>
                  <a:pt x="32702" y="370229"/>
                  <a:pt x="87204" y="339085"/>
                </a:cubicBezTo>
                <a:lnTo>
                  <a:pt x="339474" y="191149"/>
                </a:lnTo>
                <a:lnTo>
                  <a:pt x="627560" y="24526"/>
                </a:lnTo>
                <a:cubicBezTo>
                  <a:pt x="682063" y="-8175"/>
                  <a:pt x="750580" y="-8175"/>
                  <a:pt x="806640" y="24526"/>
                </a:cubicBezTo>
                <a:lnTo>
                  <a:pt x="1346996" y="340642"/>
                </a:lnTo>
                <a:cubicBezTo>
                  <a:pt x="1399942" y="371786"/>
                  <a:pt x="1432643" y="429404"/>
                  <a:pt x="1432643" y="491692"/>
                </a:cubicBezTo>
                <a:close/>
              </a:path>
            </a:pathLst>
          </a:custGeom>
          <a:solidFill>
            <a:srgbClr val="60B6E5"/>
          </a:solidFill>
          <a:ln w="1557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922659A-2DAE-9E22-4087-C24346B807D4}"/>
              </a:ext>
            </a:extLst>
          </p:cNvPr>
          <p:cNvSpPr/>
          <p:nvPr/>
        </p:nvSpPr>
        <p:spPr>
          <a:xfrm>
            <a:off x="4330838" y="1371448"/>
            <a:ext cx="1765162" cy="1970936"/>
          </a:xfrm>
          <a:custGeom>
            <a:avLst/>
            <a:gdLst>
              <a:gd name="connsiteX0" fmla="*/ 636903 w 1275363"/>
              <a:gd name="connsiteY0" fmla="*/ 1465345 h 1465344"/>
              <a:gd name="connsiteX1" fmla="*/ 587072 w 1275363"/>
              <a:gd name="connsiteY1" fmla="*/ 1451330 h 1465344"/>
              <a:gd name="connsiteX2" fmla="*/ 48274 w 1275363"/>
              <a:gd name="connsiteY2" fmla="*/ 1136771 h 1465344"/>
              <a:gd name="connsiteX3" fmla="*/ 0 w 1275363"/>
              <a:gd name="connsiteY3" fmla="*/ 1051124 h 1465344"/>
              <a:gd name="connsiteX4" fmla="*/ 0 w 1275363"/>
              <a:gd name="connsiteY4" fmla="*/ 414221 h 1465344"/>
              <a:gd name="connsiteX5" fmla="*/ 48274 w 1275363"/>
              <a:gd name="connsiteY5" fmla="*/ 328574 h 1465344"/>
              <a:gd name="connsiteX6" fmla="*/ 587072 w 1275363"/>
              <a:gd name="connsiteY6" fmla="*/ 14015 h 1465344"/>
              <a:gd name="connsiteX7" fmla="*/ 636903 w 1275363"/>
              <a:gd name="connsiteY7" fmla="*/ 0 h 1465344"/>
              <a:gd name="connsiteX8" fmla="*/ 686734 w 1275363"/>
              <a:gd name="connsiteY8" fmla="*/ 14015 h 1465344"/>
              <a:gd name="connsiteX9" fmla="*/ 1227090 w 1275363"/>
              <a:gd name="connsiteY9" fmla="*/ 330131 h 1465344"/>
              <a:gd name="connsiteX10" fmla="*/ 1275364 w 1275363"/>
              <a:gd name="connsiteY10" fmla="*/ 415778 h 1465344"/>
              <a:gd name="connsiteX11" fmla="*/ 1275364 w 1275363"/>
              <a:gd name="connsiteY11" fmla="*/ 1052681 h 1465344"/>
              <a:gd name="connsiteX12" fmla="*/ 1227090 w 1275363"/>
              <a:gd name="connsiteY12" fmla="*/ 1138328 h 1465344"/>
              <a:gd name="connsiteX13" fmla="*/ 686734 w 1275363"/>
              <a:gd name="connsiteY13" fmla="*/ 1451330 h 1465344"/>
              <a:gd name="connsiteX14" fmla="*/ 636903 w 1275363"/>
              <a:gd name="connsiteY14" fmla="*/ 1465345 h 146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5363" h="1465344">
                <a:moveTo>
                  <a:pt x="636903" y="1465345"/>
                </a:moveTo>
                <a:cubicBezTo>
                  <a:pt x="619774" y="1465345"/>
                  <a:pt x="602644" y="1460673"/>
                  <a:pt x="587072" y="1451330"/>
                </a:cubicBezTo>
                <a:lnTo>
                  <a:pt x="48274" y="1136771"/>
                </a:lnTo>
                <a:cubicBezTo>
                  <a:pt x="18687" y="1119642"/>
                  <a:pt x="0" y="1086940"/>
                  <a:pt x="0" y="1051124"/>
                </a:cubicBezTo>
                <a:lnTo>
                  <a:pt x="0" y="414221"/>
                </a:lnTo>
                <a:cubicBezTo>
                  <a:pt x="0" y="379962"/>
                  <a:pt x="18687" y="347260"/>
                  <a:pt x="48274" y="328574"/>
                </a:cubicBezTo>
                <a:lnTo>
                  <a:pt x="587072" y="14015"/>
                </a:lnTo>
                <a:cubicBezTo>
                  <a:pt x="602644" y="4672"/>
                  <a:pt x="619774" y="0"/>
                  <a:pt x="636903" y="0"/>
                </a:cubicBezTo>
                <a:cubicBezTo>
                  <a:pt x="654033" y="0"/>
                  <a:pt x="671162" y="4672"/>
                  <a:pt x="686734" y="14015"/>
                </a:cubicBezTo>
                <a:lnTo>
                  <a:pt x="1227090" y="330131"/>
                </a:lnTo>
                <a:cubicBezTo>
                  <a:pt x="1256677" y="347260"/>
                  <a:pt x="1275364" y="379962"/>
                  <a:pt x="1275364" y="415778"/>
                </a:cubicBezTo>
                <a:lnTo>
                  <a:pt x="1275364" y="1052681"/>
                </a:lnTo>
                <a:cubicBezTo>
                  <a:pt x="1275364" y="1086940"/>
                  <a:pt x="1256677" y="1119642"/>
                  <a:pt x="1227090" y="1138328"/>
                </a:cubicBezTo>
                <a:lnTo>
                  <a:pt x="686734" y="1451330"/>
                </a:lnTo>
                <a:cubicBezTo>
                  <a:pt x="672719" y="1460673"/>
                  <a:pt x="655590" y="1465345"/>
                  <a:pt x="636903" y="1465345"/>
                </a:cubicBezTo>
                <a:close/>
              </a:path>
            </a:pathLst>
          </a:custGeom>
          <a:solidFill>
            <a:srgbClr val="0071BC"/>
          </a:solidFill>
          <a:ln w="1557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72455A0-36B0-8FF7-55C4-ADEFBC145E77}"/>
              </a:ext>
            </a:extLst>
          </p:cNvPr>
          <p:cNvSpPr/>
          <p:nvPr/>
        </p:nvSpPr>
        <p:spPr>
          <a:xfrm>
            <a:off x="4252414" y="1650387"/>
            <a:ext cx="531188" cy="600897"/>
          </a:xfrm>
          <a:custGeom>
            <a:avLst/>
            <a:gdLst>
              <a:gd name="connsiteX0" fmla="*/ 593301 w 593301"/>
              <a:gd name="connsiteY0" fmla="*/ 330131 h 671162"/>
              <a:gd name="connsiteX1" fmla="*/ 252270 w 593301"/>
              <a:gd name="connsiteY1" fmla="*/ 671162 h 671162"/>
              <a:gd name="connsiteX2" fmla="*/ 0 w 593301"/>
              <a:gd name="connsiteY2" fmla="*/ 559042 h 671162"/>
              <a:gd name="connsiteX3" fmla="*/ 0 w 593301"/>
              <a:gd name="connsiteY3" fmla="*/ 300544 h 671162"/>
              <a:gd name="connsiteX4" fmla="*/ 87204 w 593301"/>
              <a:gd name="connsiteY4" fmla="*/ 147936 h 671162"/>
              <a:gd name="connsiteX5" fmla="*/ 339474 w 593301"/>
              <a:gd name="connsiteY5" fmla="*/ 0 h 671162"/>
              <a:gd name="connsiteX6" fmla="*/ 593301 w 593301"/>
              <a:gd name="connsiteY6" fmla="*/ 330131 h 6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301" h="671162">
                <a:moveTo>
                  <a:pt x="593301" y="330131"/>
                </a:moveTo>
                <a:cubicBezTo>
                  <a:pt x="593301" y="518554"/>
                  <a:pt x="440693" y="671162"/>
                  <a:pt x="252270" y="671162"/>
                </a:cubicBezTo>
                <a:cubicBezTo>
                  <a:pt x="152608" y="671162"/>
                  <a:pt x="62289" y="627560"/>
                  <a:pt x="0" y="559042"/>
                </a:cubicBezTo>
                <a:lnTo>
                  <a:pt x="0" y="300544"/>
                </a:lnTo>
                <a:cubicBezTo>
                  <a:pt x="0" y="238255"/>
                  <a:pt x="32702" y="179080"/>
                  <a:pt x="87204" y="147936"/>
                </a:cubicBezTo>
                <a:lnTo>
                  <a:pt x="339474" y="0"/>
                </a:lnTo>
                <a:cubicBezTo>
                  <a:pt x="485853" y="38931"/>
                  <a:pt x="593301" y="172851"/>
                  <a:pt x="593301" y="330131"/>
                </a:cubicBezTo>
                <a:close/>
              </a:path>
            </a:pathLst>
          </a:custGeom>
          <a:solidFill>
            <a:schemeClr val="tx1">
              <a:alpha val="20000"/>
            </a:schemeClr>
          </a:solidFill>
          <a:ln w="1557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bg1"/>
                </a:solidFill>
                <a:latin typeface="Calibri" panose="020F0502020204030204" pitchFamily="34" charset="0"/>
                <a:cs typeface="Calibri" panose="020F0502020204030204" pitchFamily="34" charset="0"/>
              </a:rPr>
              <a:t>02</a:t>
            </a:r>
          </a:p>
        </p:txBody>
      </p:sp>
      <p:sp>
        <p:nvSpPr>
          <p:cNvPr id="18" name="TextBox 17">
            <a:extLst>
              <a:ext uri="{FF2B5EF4-FFF2-40B4-BE49-F238E27FC236}">
                <a16:creationId xmlns:a16="http://schemas.microsoft.com/office/drawing/2014/main" id="{5582C300-6043-824E-F2DE-06AAE7BDD5BD}"/>
              </a:ext>
            </a:extLst>
          </p:cNvPr>
          <p:cNvSpPr txBox="1"/>
          <p:nvPr/>
        </p:nvSpPr>
        <p:spPr>
          <a:xfrm>
            <a:off x="4787196" y="1759202"/>
            <a:ext cx="1134476" cy="954107"/>
          </a:xfrm>
          <a:prstGeom prst="rect">
            <a:avLst/>
          </a:prstGeom>
          <a:noFill/>
        </p:spPr>
        <p:txBody>
          <a:bodyPr wrap="square" rtlCol="0">
            <a:spAutoFit/>
          </a:bodyPr>
          <a:lstStyle/>
          <a:p>
            <a:r>
              <a:rPr lang="en-US" sz="1400" b="1" dirty="0">
                <a:solidFill>
                  <a:schemeClr val="bg1"/>
                </a:solidFill>
                <a:latin typeface="+mj-lt"/>
                <a:cs typeface="Calibri" panose="020F0502020204030204" pitchFamily="34" charset="0"/>
              </a:rPr>
              <a:t>Query Response -data on claim population</a:t>
            </a:r>
          </a:p>
        </p:txBody>
      </p:sp>
      <p:sp>
        <p:nvSpPr>
          <p:cNvPr id="19" name="Freeform: Shape 18">
            <a:extLst>
              <a:ext uri="{FF2B5EF4-FFF2-40B4-BE49-F238E27FC236}">
                <a16:creationId xmlns:a16="http://schemas.microsoft.com/office/drawing/2014/main" id="{6EB62DE8-338E-D695-2967-7663E4C1959C}"/>
              </a:ext>
            </a:extLst>
          </p:cNvPr>
          <p:cNvSpPr/>
          <p:nvPr/>
        </p:nvSpPr>
        <p:spPr>
          <a:xfrm>
            <a:off x="7765729" y="1641764"/>
            <a:ext cx="2597095" cy="2546405"/>
          </a:xfrm>
          <a:custGeom>
            <a:avLst/>
            <a:gdLst>
              <a:gd name="connsiteX0" fmla="*/ 692963 w 1876450"/>
              <a:gd name="connsiteY0" fmla="*/ 0 h 1750315"/>
              <a:gd name="connsiteX1" fmla="*/ 1876451 w 1876450"/>
              <a:gd name="connsiteY1" fmla="*/ 770824 h 1750315"/>
              <a:gd name="connsiteX2" fmla="*/ 1094726 w 1876450"/>
              <a:gd name="connsiteY2" fmla="*/ 1750316 h 1750315"/>
              <a:gd name="connsiteX3" fmla="*/ 0 w 1876450"/>
              <a:gd name="connsiteY3" fmla="*/ 1272249 h 1750315"/>
              <a:gd name="connsiteX0" fmla="*/ 692963 w 1876451"/>
              <a:gd name="connsiteY0" fmla="*/ 0 h 1893191"/>
              <a:gd name="connsiteX1" fmla="*/ 1876451 w 1876451"/>
              <a:gd name="connsiteY1" fmla="*/ 770824 h 1893191"/>
              <a:gd name="connsiteX2" fmla="*/ 1051864 w 1876451"/>
              <a:gd name="connsiteY2" fmla="*/ 1893191 h 1893191"/>
              <a:gd name="connsiteX3" fmla="*/ 0 w 1876451"/>
              <a:gd name="connsiteY3" fmla="*/ 1272249 h 1893191"/>
              <a:gd name="connsiteX4" fmla="*/ 692963 w 1876451"/>
              <a:gd name="connsiteY4" fmla="*/ 0 h 1893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451" h="1893191">
                <a:moveTo>
                  <a:pt x="692963" y="0"/>
                </a:moveTo>
                <a:lnTo>
                  <a:pt x="1876451" y="770824"/>
                </a:lnTo>
                <a:lnTo>
                  <a:pt x="1051864" y="1893191"/>
                </a:lnTo>
                <a:lnTo>
                  <a:pt x="0" y="1272249"/>
                </a:lnTo>
                <a:lnTo>
                  <a:pt x="692963" y="0"/>
                </a:lnTo>
                <a:close/>
              </a:path>
            </a:pathLst>
          </a:custGeom>
          <a:gradFill flip="none" rotWithShape="1">
            <a:gsLst>
              <a:gs pos="62000">
                <a:schemeClr val="accent3">
                  <a:lumMod val="0"/>
                  <a:lumOff val="100000"/>
                  <a:alpha val="0"/>
                </a:schemeClr>
              </a:gs>
              <a:gs pos="6000">
                <a:schemeClr val="tx1">
                  <a:alpha val="31000"/>
                </a:schemeClr>
              </a:gs>
            </a:gsLst>
            <a:lin ang="1800000" scaled="0"/>
            <a:tileRect/>
          </a:gradFill>
          <a:ln w="1557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D5CC51E-AA9C-B4B8-DBB9-0FC3D9D5FA1C}"/>
              </a:ext>
            </a:extLst>
          </p:cNvPr>
          <p:cNvSpPr/>
          <p:nvPr/>
        </p:nvSpPr>
        <p:spPr>
          <a:xfrm>
            <a:off x="7084655" y="1294794"/>
            <a:ext cx="1982843" cy="2181435"/>
          </a:xfrm>
          <a:custGeom>
            <a:avLst/>
            <a:gdLst>
              <a:gd name="connsiteX0" fmla="*/ 1432643 w 1432642"/>
              <a:gd name="connsiteY0" fmla="*/ 491692 h 1621845"/>
              <a:gd name="connsiteX1" fmla="*/ 1432643 w 1432642"/>
              <a:gd name="connsiteY1" fmla="*/ 1128596 h 1621845"/>
              <a:gd name="connsiteX2" fmla="*/ 1345439 w 1432642"/>
              <a:gd name="connsiteY2" fmla="*/ 1281203 h 1621845"/>
              <a:gd name="connsiteX3" fmla="*/ 805083 w 1432642"/>
              <a:gd name="connsiteY3" fmla="*/ 1597319 h 1621845"/>
              <a:gd name="connsiteX4" fmla="*/ 626003 w 1432642"/>
              <a:gd name="connsiteY4" fmla="*/ 1597319 h 1621845"/>
              <a:gd name="connsiteX5" fmla="*/ 87204 w 1432642"/>
              <a:gd name="connsiteY5" fmla="*/ 1281203 h 1621845"/>
              <a:gd name="connsiteX6" fmla="*/ 0 w 1432642"/>
              <a:gd name="connsiteY6" fmla="*/ 1128596 h 1621845"/>
              <a:gd name="connsiteX7" fmla="*/ 0 w 1432642"/>
              <a:gd name="connsiteY7" fmla="*/ 491692 h 1621845"/>
              <a:gd name="connsiteX8" fmla="*/ 87204 w 1432642"/>
              <a:gd name="connsiteY8" fmla="*/ 339085 h 1621845"/>
              <a:gd name="connsiteX9" fmla="*/ 339474 w 1432642"/>
              <a:gd name="connsiteY9" fmla="*/ 191149 h 1621845"/>
              <a:gd name="connsiteX10" fmla="*/ 627560 w 1432642"/>
              <a:gd name="connsiteY10" fmla="*/ 24526 h 1621845"/>
              <a:gd name="connsiteX11" fmla="*/ 806640 w 1432642"/>
              <a:gd name="connsiteY11" fmla="*/ 24526 h 1621845"/>
              <a:gd name="connsiteX12" fmla="*/ 1346996 w 1432642"/>
              <a:gd name="connsiteY12" fmla="*/ 340642 h 1621845"/>
              <a:gd name="connsiteX13" fmla="*/ 1432643 w 1432642"/>
              <a:gd name="connsiteY13" fmla="*/ 491692 h 162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642" h="1621845">
                <a:moveTo>
                  <a:pt x="1432643" y="491692"/>
                </a:moveTo>
                <a:lnTo>
                  <a:pt x="1432643" y="1128596"/>
                </a:lnTo>
                <a:cubicBezTo>
                  <a:pt x="1432643" y="1190885"/>
                  <a:pt x="1399942" y="1250059"/>
                  <a:pt x="1345439" y="1281203"/>
                </a:cubicBezTo>
                <a:lnTo>
                  <a:pt x="805083" y="1597319"/>
                </a:lnTo>
                <a:cubicBezTo>
                  <a:pt x="750580" y="1630021"/>
                  <a:pt x="682063" y="1630021"/>
                  <a:pt x="626003" y="1597319"/>
                </a:cubicBezTo>
                <a:lnTo>
                  <a:pt x="87204" y="1281203"/>
                </a:lnTo>
                <a:cubicBezTo>
                  <a:pt x="32702" y="1250059"/>
                  <a:pt x="0" y="1190885"/>
                  <a:pt x="0" y="1128596"/>
                </a:cubicBezTo>
                <a:lnTo>
                  <a:pt x="0" y="491692"/>
                </a:lnTo>
                <a:cubicBezTo>
                  <a:pt x="0" y="429404"/>
                  <a:pt x="32702" y="370229"/>
                  <a:pt x="87204" y="339085"/>
                </a:cubicBezTo>
                <a:lnTo>
                  <a:pt x="339474" y="191149"/>
                </a:lnTo>
                <a:lnTo>
                  <a:pt x="627560" y="24526"/>
                </a:lnTo>
                <a:cubicBezTo>
                  <a:pt x="682063" y="-8175"/>
                  <a:pt x="750580" y="-8175"/>
                  <a:pt x="806640" y="24526"/>
                </a:cubicBezTo>
                <a:lnTo>
                  <a:pt x="1346996" y="340642"/>
                </a:lnTo>
                <a:cubicBezTo>
                  <a:pt x="1399942" y="371786"/>
                  <a:pt x="1432643" y="429404"/>
                  <a:pt x="1432643" y="491692"/>
                </a:cubicBezTo>
                <a:close/>
              </a:path>
            </a:pathLst>
          </a:custGeom>
          <a:solidFill>
            <a:srgbClr val="60B6E5"/>
          </a:solidFill>
          <a:ln w="1557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C0073F3-8DBD-5541-7D6F-5C9F765EFE55}"/>
              </a:ext>
            </a:extLst>
          </p:cNvPr>
          <p:cNvSpPr/>
          <p:nvPr/>
        </p:nvSpPr>
        <p:spPr>
          <a:xfrm>
            <a:off x="7169332" y="1377398"/>
            <a:ext cx="1765162" cy="1970936"/>
          </a:xfrm>
          <a:custGeom>
            <a:avLst/>
            <a:gdLst>
              <a:gd name="connsiteX0" fmla="*/ 636903 w 1275363"/>
              <a:gd name="connsiteY0" fmla="*/ 1465345 h 1465344"/>
              <a:gd name="connsiteX1" fmla="*/ 587072 w 1275363"/>
              <a:gd name="connsiteY1" fmla="*/ 1451330 h 1465344"/>
              <a:gd name="connsiteX2" fmla="*/ 48274 w 1275363"/>
              <a:gd name="connsiteY2" fmla="*/ 1136771 h 1465344"/>
              <a:gd name="connsiteX3" fmla="*/ 0 w 1275363"/>
              <a:gd name="connsiteY3" fmla="*/ 1051124 h 1465344"/>
              <a:gd name="connsiteX4" fmla="*/ 0 w 1275363"/>
              <a:gd name="connsiteY4" fmla="*/ 414221 h 1465344"/>
              <a:gd name="connsiteX5" fmla="*/ 48274 w 1275363"/>
              <a:gd name="connsiteY5" fmla="*/ 328574 h 1465344"/>
              <a:gd name="connsiteX6" fmla="*/ 587072 w 1275363"/>
              <a:gd name="connsiteY6" fmla="*/ 14015 h 1465344"/>
              <a:gd name="connsiteX7" fmla="*/ 636903 w 1275363"/>
              <a:gd name="connsiteY7" fmla="*/ 0 h 1465344"/>
              <a:gd name="connsiteX8" fmla="*/ 686734 w 1275363"/>
              <a:gd name="connsiteY8" fmla="*/ 14015 h 1465344"/>
              <a:gd name="connsiteX9" fmla="*/ 1227090 w 1275363"/>
              <a:gd name="connsiteY9" fmla="*/ 330131 h 1465344"/>
              <a:gd name="connsiteX10" fmla="*/ 1275364 w 1275363"/>
              <a:gd name="connsiteY10" fmla="*/ 415778 h 1465344"/>
              <a:gd name="connsiteX11" fmla="*/ 1275364 w 1275363"/>
              <a:gd name="connsiteY11" fmla="*/ 1052681 h 1465344"/>
              <a:gd name="connsiteX12" fmla="*/ 1227090 w 1275363"/>
              <a:gd name="connsiteY12" fmla="*/ 1138328 h 1465344"/>
              <a:gd name="connsiteX13" fmla="*/ 686734 w 1275363"/>
              <a:gd name="connsiteY13" fmla="*/ 1451330 h 1465344"/>
              <a:gd name="connsiteX14" fmla="*/ 636903 w 1275363"/>
              <a:gd name="connsiteY14" fmla="*/ 1465345 h 146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5363" h="1465344">
                <a:moveTo>
                  <a:pt x="636903" y="1465345"/>
                </a:moveTo>
                <a:cubicBezTo>
                  <a:pt x="619774" y="1465345"/>
                  <a:pt x="602644" y="1460673"/>
                  <a:pt x="587072" y="1451330"/>
                </a:cubicBezTo>
                <a:lnTo>
                  <a:pt x="48274" y="1136771"/>
                </a:lnTo>
                <a:cubicBezTo>
                  <a:pt x="18687" y="1119642"/>
                  <a:pt x="0" y="1086940"/>
                  <a:pt x="0" y="1051124"/>
                </a:cubicBezTo>
                <a:lnTo>
                  <a:pt x="0" y="414221"/>
                </a:lnTo>
                <a:cubicBezTo>
                  <a:pt x="0" y="379962"/>
                  <a:pt x="18687" y="347260"/>
                  <a:pt x="48274" y="328574"/>
                </a:cubicBezTo>
                <a:lnTo>
                  <a:pt x="587072" y="14015"/>
                </a:lnTo>
                <a:cubicBezTo>
                  <a:pt x="602644" y="4672"/>
                  <a:pt x="619774" y="0"/>
                  <a:pt x="636903" y="0"/>
                </a:cubicBezTo>
                <a:cubicBezTo>
                  <a:pt x="654033" y="0"/>
                  <a:pt x="671162" y="4672"/>
                  <a:pt x="686734" y="14015"/>
                </a:cubicBezTo>
                <a:lnTo>
                  <a:pt x="1227090" y="330131"/>
                </a:lnTo>
                <a:cubicBezTo>
                  <a:pt x="1256677" y="347260"/>
                  <a:pt x="1275364" y="379962"/>
                  <a:pt x="1275364" y="415778"/>
                </a:cubicBezTo>
                <a:lnTo>
                  <a:pt x="1275364" y="1052681"/>
                </a:lnTo>
                <a:cubicBezTo>
                  <a:pt x="1275364" y="1086940"/>
                  <a:pt x="1256677" y="1119642"/>
                  <a:pt x="1227090" y="1138328"/>
                </a:cubicBezTo>
                <a:lnTo>
                  <a:pt x="686734" y="1451330"/>
                </a:lnTo>
                <a:cubicBezTo>
                  <a:pt x="672719" y="1460673"/>
                  <a:pt x="655590" y="1465345"/>
                  <a:pt x="636903" y="1465345"/>
                </a:cubicBezTo>
                <a:close/>
              </a:path>
            </a:pathLst>
          </a:custGeom>
          <a:solidFill>
            <a:srgbClr val="0071BC"/>
          </a:solidFill>
          <a:ln w="1557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CB45BDC-26CB-E00A-1B83-B02771D00A62}"/>
              </a:ext>
            </a:extLst>
          </p:cNvPr>
          <p:cNvSpPr/>
          <p:nvPr/>
        </p:nvSpPr>
        <p:spPr>
          <a:xfrm>
            <a:off x="7090908" y="1656337"/>
            <a:ext cx="531188" cy="600897"/>
          </a:xfrm>
          <a:custGeom>
            <a:avLst/>
            <a:gdLst>
              <a:gd name="connsiteX0" fmla="*/ 593301 w 593301"/>
              <a:gd name="connsiteY0" fmla="*/ 330131 h 671162"/>
              <a:gd name="connsiteX1" fmla="*/ 252270 w 593301"/>
              <a:gd name="connsiteY1" fmla="*/ 671162 h 671162"/>
              <a:gd name="connsiteX2" fmla="*/ 0 w 593301"/>
              <a:gd name="connsiteY2" fmla="*/ 559042 h 671162"/>
              <a:gd name="connsiteX3" fmla="*/ 0 w 593301"/>
              <a:gd name="connsiteY3" fmla="*/ 300544 h 671162"/>
              <a:gd name="connsiteX4" fmla="*/ 87204 w 593301"/>
              <a:gd name="connsiteY4" fmla="*/ 147936 h 671162"/>
              <a:gd name="connsiteX5" fmla="*/ 339474 w 593301"/>
              <a:gd name="connsiteY5" fmla="*/ 0 h 671162"/>
              <a:gd name="connsiteX6" fmla="*/ 593301 w 593301"/>
              <a:gd name="connsiteY6" fmla="*/ 330131 h 6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301" h="671162">
                <a:moveTo>
                  <a:pt x="593301" y="330131"/>
                </a:moveTo>
                <a:cubicBezTo>
                  <a:pt x="593301" y="518554"/>
                  <a:pt x="440693" y="671162"/>
                  <a:pt x="252270" y="671162"/>
                </a:cubicBezTo>
                <a:cubicBezTo>
                  <a:pt x="152608" y="671162"/>
                  <a:pt x="62289" y="627560"/>
                  <a:pt x="0" y="559042"/>
                </a:cubicBezTo>
                <a:lnTo>
                  <a:pt x="0" y="300544"/>
                </a:lnTo>
                <a:cubicBezTo>
                  <a:pt x="0" y="238255"/>
                  <a:pt x="32702" y="179080"/>
                  <a:pt x="87204" y="147936"/>
                </a:cubicBezTo>
                <a:lnTo>
                  <a:pt x="339474" y="0"/>
                </a:lnTo>
                <a:cubicBezTo>
                  <a:pt x="485853" y="38931"/>
                  <a:pt x="593301" y="172851"/>
                  <a:pt x="593301" y="330131"/>
                </a:cubicBezTo>
                <a:close/>
              </a:path>
            </a:pathLst>
          </a:custGeom>
          <a:solidFill>
            <a:schemeClr val="tx1">
              <a:alpha val="20000"/>
            </a:schemeClr>
          </a:solidFill>
          <a:ln w="1557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bg1"/>
                </a:solidFill>
                <a:latin typeface="Calibri" panose="020F0502020204030204" pitchFamily="34" charset="0"/>
                <a:cs typeface="Calibri" panose="020F0502020204030204" pitchFamily="34" charset="0"/>
              </a:rPr>
              <a:t>03</a:t>
            </a:r>
          </a:p>
        </p:txBody>
      </p:sp>
      <p:sp>
        <p:nvSpPr>
          <p:cNvPr id="23" name="TextBox 22">
            <a:extLst>
              <a:ext uri="{FF2B5EF4-FFF2-40B4-BE49-F238E27FC236}">
                <a16:creationId xmlns:a16="http://schemas.microsoft.com/office/drawing/2014/main" id="{8F19ADDE-2787-58E8-5711-37F73B49943F}"/>
              </a:ext>
            </a:extLst>
          </p:cNvPr>
          <p:cNvSpPr txBox="1"/>
          <p:nvPr/>
        </p:nvSpPr>
        <p:spPr>
          <a:xfrm>
            <a:off x="7608388" y="1759202"/>
            <a:ext cx="1404530" cy="1600438"/>
          </a:xfrm>
          <a:prstGeom prst="rect">
            <a:avLst/>
          </a:prstGeom>
          <a:noFill/>
        </p:spPr>
        <p:txBody>
          <a:bodyPr wrap="square" rtlCol="0">
            <a:spAutoFit/>
          </a:bodyPr>
          <a:lstStyle/>
          <a:p>
            <a:r>
              <a:rPr lang="en-US" sz="1400" b="1" dirty="0">
                <a:solidFill>
                  <a:schemeClr val="bg1"/>
                </a:solidFill>
                <a:latin typeface="+mj-lt"/>
                <a:cs typeface="Calibri" panose="020F0502020204030204" pitchFamily="34" charset="0"/>
              </a:rPr>
              <a:t>Use reporting data for CP disputes to ensure consistent responses</a:t>
            </a:r>
          </a:p>
          <a:p>
            <a:endParaRPr lang="en-US" sz="1400" b="1" dirty="0">
              <a:solidFill>
                <a:schemeClr val="bg1"/>
              </a:solidFill>
              <a:latin typeface="+mj-lt"/>
              <a:cs typeface="Calibri" panose="020F0502020204030204" pitchFamily="34" charset="0"/>
            </a:endParaRPr>
          </a:p>
        </p:txBody>
      </p:sp>
      <p:sp>
        <p:nvSpPr>
          <p:cNvPr id="24" name="Freeform: Shape 23">
            <a:extLst>
              <a:ext uri="{FF2B5EF4-FFF2-40B4-BE49-F238E27FC236}">
                <a16:creationId xmlns:a16="http://schemas.microsoft.com/office/drawing/2014/main" id="{8D7010D0-CE1F-52E7-9A61-F15F1BD84F66}"/>
              </a:ext>
            </a:extLst>
          </p:cNvPr>
          <p:cNvSpPr/>
          <p:nvPr/>
        </p:nvSpPr>
        <p:spPr>
          <a:xfrm>
            <a:off x="2831582" y="3177176"/>
            <a:ext cx="1982843" cy="2181435"/>
          </a:xfrm>
          <a:custGeom>
            <a:avLst/>
            <a:gdLst>
              <a:gd name="connsiteX0" fmla="*/ 1432643 w 1432642"/>
              <a:gd name="connsiteY0" fmla="*/ 491692 h 1621845"/>
              <a:gd name="connsiteX1" fmla="*/ 1432643 w 1432642"/>
              <a:gd name="connsiteY1" fmla="*/ 1128596 h 1621845"/>
              <a:gd name="connsiteX2" fmla="*/ 1345439 w 1432642"/>
              <a:gd name="connsiteY2" fmla="*/ 1281203 h 1621845"/>
              <a:gd name="connsiteX3" fmla="*/ 805083 w 1432642"/>
              <a:gd name="connsiteY3" fmla="*/ 1597319 h 1621845"/>
              <a:gd name="connsiteX4" fmla="*/ 626003 w 1432642"/>
              <a:gd name="connsiteY4" fmla="*/ 1597319 h 1621845"/>
              <a:gd name="connsiteX5" fmla="*/ 87204 w 1432642"/>
              <a:gd name="connsiteY5" fmla="*/ 1281203 h 1621845"/>
              <a:gd name="connsiteX6" fmla="*/ 0 w 1432642"/>
              <a:gd name="connsiteY6" fmla="*/ 1128596 h 1621845"/>
              <a:gd name="connsiteX7" fmla="*/ 0 w 1432642"/>
              <a:gd name="connsiteY7" fmla="*/ 491692 h 1621845"/>
              <a:gd name="connsiteX8" fmla="*/ 87204 w 1432642"/>
              <a:gd name="connsiteY8" fmla="*/ 339085 h 1621845"/>
              <a:gd name="connsiteX9" fmla="*/ 339474 w 1432642"/>
              <a:gd name="connsiteY9" fmla="*/ 191149 h 1621845"/>
              <a:gd name="connsiteX10" fmla="*/ 627560 w 1432642"/>
              <a:gd name="connsiteY10" fmla="*/ 24526 h 1621845"/>
              <a:gd name="connsiteX11" fmla="*/ 806640 w 1432642"/>
              <a:gd name="connsiteY11" fmla="*/ 24526 h 1621845"/>
              <a:gd name="connsiteX12" fmla="*/ 1346996 w 1432642"/>
              <a:gd name="connsiteY12" fmla="*/ 340642 h 1621845"/>
              <a:gd name="connsiteX13" fmla="*/ 1432643 w 1432642"/>
              <a:gd name="connsiteY13" fmla="*/ 491692 h 162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642" h="1621845">
                <a:moveTo>
                  <a:pt x="1432643" y="491692"/>
                </a:moveTo>
                <a:lnTo>
                  <a:pt x="1432643" y="1128596"/>
                </a:lnTo>
                <a:cubicBezTo>
                  <a:pt x="1432643" y="1190885"/>
                  <a:pt x="1399942" y="1250059"/>
                  <a:pt x="1345439" y="1281203"/>
                </a:cubicBezTo>
                <a:lnTo>
                  <a:pt x="805083" y="1597319"/>
                </a:lnTo>
                <a:cubicBezTo>
                  <a:pt x="750580" y="1630021"/>
                  <a:pt x="682063" y="1630021"/>
                  <a:pt x="626003" y="1597319"/>
                </a:cubicBezTo>
                <a:lnTo>
                  <a:pt x="87204" y="1281203"/>
                </a:lnTo>
                <a:cubicBezTo>
                  <a:pt x="32702" y="1250059"/>
                  <a:pt x="0" y="1190885"/>
                  <a:pt x="0" y="1128596"/>
                </a:cubicBezTo>
                <a:lnTo>
                  <a:pt x="0" y="491692"/>
                </a:lnTo>
                <a:cubicBezTo>
                  <a:pt x="0" y="429404"/>
                  <a:pt x="32702" y="370229"/>
                  <a:pt x="87204" y="339085"/>
                </a:cubicBezTo>
                <a:lnTo>
                  <a:pt x="339474" y="191149"/>
                </a:lnTo>
                <a:lnTo>
                  <a:pt x="627560" y="24526"/>
                </a:lnTo>
                <a:cubicBezTo>
                  <a:pt x="682063" y="-8175"/>
                  <a:pt x="750580" y="-8175"/>
                  <a:pt x="806640" y="24526"/>
                </a:cubicBezTo>
                <a:lnTo>
                  <a:pt x="1346996" y="340642"/>
                </a:lnTo>
                <a:cubicBezTo>
                  <a:pt x="1399942" y="371786"/>
                  <a:pt x="1432643" y="429404"/>
                  <a:pt x="1432643" y="491692"/>
                </a:cubicBezTo>
                <a:close/>
              </a:path>
            </a:pathLst>
          </a:custGeom>
          <a:solidFill>
            <a:srgbClr val="60B6E5"/>
          </a:solidFill>
          <a:ln w="15572"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4A1B955-74A8-7E42-711A-DE74C4D5C092}"/>
              </a:ext>
            </a:extLst>
          </p:cNvPr>
          <p:cNvSpPr/>
          <p:nvPr/>
        </p:nvSpPr>
        <p:spPr>
          <a:xfrm>
            <a:off x="2916259" y="3259780"/>
            <a:ext cx="1765162" cy="1970936"/>
          </a:xfrm>
          <a:custGeom>
            <a:avLst/>
            <a:gdLst>
              <a:gd name="connsiteX0" fmla="*/ 636903 w 1275363"/>
              <a:gd name="connsiteY0" fmla="*/ 1465345 h 1465344"/>
              <a:gd name="connsiteX1" fmla="*/ 587072 w 1275363"/>
              <a:gd name="connsiteY1" fmla="*/ 1451330 h 1465344"/>
              <a:gd name="connsiteX2" fmla="*/ 48274 w 1275363"/>
              <a:gd name="connsiteY2" fmla="*/ 1136771 h 1465344"/>
              <a:gd name="connsiteX3" fmla="*/ 0 w 1275363"/>
              <a:gd name="connsiteY3" fmla="*/ 1051124 h 1465344"/>
              <a:gd name="connsiteX4" fmla="*/ 0 w 1275363"/>
              <a:gd name="connsiteY4" fmla="*/ 414221 h 1465344"/>
              <a:gd name="connsiteX5" fmla="*/ 48274 w 1275363"/>
              <a:gd name="connsiteY5" fmla="*/ 328574 h 1465344"/>
              <a:gd name="connsiteX6" fmla="*/ 587072 w 1275363"/>
              <a:gd name="connsiteY6" fmla="*/ 14015 h 1465344"/>
              <a:gd name="connsiteX7" fmla="*/ 636903 w 1275363"/>
              <a:gd name="connsiteY7" fmla="*/ 0 h 1465344"/>
              <a:gd name="connsiteX8" fmla="*/ 686734 w 1275363"/>
              <a:gd name="connsiteY8" fmla="*/ 14015 h 1465344"/>
              <a:gd name="connsiteX9" fmla="*/ 1227090 w 1275363"/>
              <a:gd name="connsiteY9" fmla="*/ 330131 h 1465344"/>
              <a:gd name="connsiteX10" fmla="*/ 1275364 w 1275363"/>
              <a:gd name="connsiteY10" fmla="*/ 415778 h 1465344"/>
              <a:gd name="connsiteX11" fmla="*/ 1275364 w 1275363"/>
              <a:gd name="connsiteY11" fmla="*/ 1052681 h 1465344"/>
              <a:gd name="connsiteX12" fmla="*/ 1227090 w 1275363"/>
              <a:gd name="connsiteY12" fmla="*/ 1138328 h 1465344"/>
              <a:gd name="connsiteX13" fmla="*/ 686734 w 1275363"/>
              <a:gd name="connsiteY13" fmla="*/ 1451330 h 1465344"/>
              <a:gd name="connsiteX14" fmla="*/ 636903 w 1275363"/>
              <a:gd name="connsiteY14" fmla="*/ 1465345 h 146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5363" h="1465344">
                <a:moveTo>
                  <a:pt x="636903" y="1465345"/>
                </a:moveTo>
                <a:cubicBezTo>
                  <a:pt x="619774" y="1465345"/>
                  <a:pt x="602644" y="1460673"/>
                  <a:pt x="587072" y="1451330"/>
                </a:cubicBezTo>
                <a:lnTo>
                  <a:pt x="48274" y="1136771"/>
                </a:lnTo>
                <a:cubicBezTo>
                  <a:pt x="18687" y="1119642"/>
                  <a:pt x="0" y="1086940"/>
                  <a:pt x="0" y="1051124"/>
                </a:cubicBezTo>
                <a:lnTo>
                  <a:pt x="0" y="414221"/>
                </a:lnTo>
                <a:cubicBezTo>
                  <a:pt x="0" y="379962"/>
                  <a:pt x="18687" y="347260"/>
                  <a:pt x="48274" y="328574"/>
                </a:cubicBezTo>
                <a:lnTo>
                  <a:pt x="587072" y="14015"/>
                </a:lnTo>
                <a:cubicBezTo>
                  <a:pt x="602644" y="4672"/>
                  <a:pt x="619774" y="0"/>
                  <a:pt x="636903" y="0"/>
                </a:cubicBezTo>
                <a:cubicBezTo>
                  <a:pt x="654033" y="0"/>
                  <a:pt x="671162" y="4672"/>
                  <a:pt x="686734" y="14015"/>
                </a:cubicBezTo>
                <a:lnTo>
                  <a:pt x="1227090" y="330131"/>
                </a:lnTo>
                <a:cubicBezTo>
                  <a:pt x="1256677" y="347260"/>
                  <a:pt x="1275364" y="379962"/>
                  <a:pt x="1275364" y="415778"/>
                </a:cubicBezTo>
                <a:lnTo>
                  <a:pt x="1275364" y="1052681"/>
                </a:lnTo>
                <a:cubicBezTo>
                  <a:pt x="1275364" y="1086940"/>
                  <a:pt x="1256677" y="1119642"/>
                  <a:pt x="1227090" y="1138328"/>
                </a:cubicBezTo>
                <a:lnTo>
                  <a:pt x="686734" y="1451330"/>
                </a:lnTo>
                <a:cubicBezTo>
                  <a:pt x="672719" y="1460673"/>
                  <a:pt x="655590" y="1465345"/>
                  <a:pt x="636903" y="1465345"/>
                </a:cubicBezTo>
                <a:close/>
              </a:path>
            </a:pathLst>
          </a:custGeom>
          <a:solidFill>
            <a:srgbClr val="0071BC"/>
          </a:solidFill>
          <a:ln w="15572"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AFDFF98-EAAD-7AAE-2B55-F15BDF139F3C}"/>
              </a:ext>
            </a:extLst>
          </p:cNvPr>
          <p:cNvSpPr/>
          <p:nvPr/>
        </p:nvSpPr>
        <p:spPr>
          <a:xfrm>
            <a:off x="2837835" y="3538719"/>
            <a:ext cx="531188" cy="600897"/>
          </a:xfrm>
          <a:custGeom>
            <a:avLst/>
            <a:gdLst>
              <a:gd name="connsiteX0" fmla="*/ 593301 w 593301"/>
              <a:gd name="connsiteY0" fmla="*/ 330131 h 671162"/>
              <a:gd name="connsiteX1" fmla="*/ 252270 w 593301"/>
              <a:gd name="connsiteY1" fmla="*/ 671162 h 671162"/>
              <a:gd name="connsiteX2" fmla="*/ 0 w 593301"/>
              <a:gd name="connsiteY2" fmla="*/ 559042 h 671162"/>
              <a:gd name="connsiteX3" fmla="*/ 0 w 593301"/>
              <a:gd name="connsiteY3" fmla="*/ 300544 h 671162"/>
              <a:gd name="connsiteX4" fmla="*/ 87204 w 593301"/>
              <a:gd name="connsiteY4" fmla="*/ 147936 h 671162"/>
              <a:gd name="connsiteX5" fmla="*/ 339474 w 593301"/>
              <a:gd name="connsiteY5" fmla="*/ 0 h 671162"/>
              <a:gd name="connsiteX6" fmla="*/ 593301 w 593301"/>
              <a:gd name="connsiteY6" fmla="*/ 330131 h 6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301" h="671162">
                <a:moveTo>
                  <a:pt x="593301" y="330131"/>
                </a:moveTo>
                <a:cubicBezTo>
                  <a:pt x="593301" y="518554"/>
                  <a:pt x="440693" y="671162"/>
                  <a:pt x="252270" y="671162"/>
                </a:cubicBezTo>
                <a:cubicBezTo>
                  <a:pt x="152608" y="671162"/>
                  <a:pt x="62289" y="627560"/>
                  <a:pt x="0" y="559042"/>
                </a:cubicBezTo>
                <a:lnTo>
                  <a:pt x="0" y="300544"/>
                </a:lnTo>
                <a:cubicBezTo>
                  <a:pt x="0" y="238255"/>
                  <a:pt x="32702" y="179080"/>
                  <a:pt x="87204" y="147936"/>
                </a:cubicBezTo>
                <a:lnTo>
                  <a:pt x="339474" y="0"/>
                </a:lnTo>
                <a:cubicBezTo>
                  <a:pt x="485853" y="38931"/>
                  <a:pt x="593301" y="172851"/>
                  <a:pt x="593301" y="330131"/>
                </a:cubicBezTo>
                <a:close/>
              </a:path>
            </a:pathLst>
          </a:custGeom>
          <a:solidFill>
            <a:schemeClr val="tx1">
              <a:alpha val="20000"/>
            </a:schemeClr>
          </a:solidFill>
          <a:ln w="1557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bg1"/>
                </a:solidFill>
                <a:latin typeface="Calibri" panose="020F0502020204030204" pitchFamily="34" charset="0"/>
                <a:cs typeface="Calibri" panose="020F0502020204030204" pitchFamily="34" charset="0"/>
              </a:rPr>
              <a:t>04</a:t>
            </a:r>
          </a:p>
        </p:txBody>
      </p:sp>
      <p:sp>
        <p:nvSpPr>
          <p:cNvPr id="27" name="TextBox 26">
            <a:extLst>
              <a:ext uri="{FF2B5EF4-FFF2-40B4-BE49-F238E27FC236}">
                <a16:creationId xmlns:a16="http://schemas.microsoft.com/office/drawing/2014/main" id="{646560C3-39F2-88A6-645E-DA4D64E09185}"/>
              </a:ext>
            </a:extLst>
          </p:cNvPr>
          <p:cNvSpPr txBox="1"/>
          <p:nvPr/>
        </p:nvSpPr>
        <p:spPr>
          <a:xfrm>
            <a:off x="3337524" y="3660862"/>
            <a:ext cx="1332993" cy="1384995"/>
          </a:xfrm>
          <a:prstGeom prst="rect">
            <a:avLst/>
          </a:prstGeom>
          <a:noFill/>
        </p:spPr>
        <p:txBody>
          <a:bodyPr wrap="square" rtlCol="0">
            <a:spAutoFit/>
          </a:bodyPr>
          <a:lstStyle/>
          <a:p>
            <a:r>
              <a:rPr lang="en-US" sz="1400" b="1" dirty="0">
                <a:solidFill>
                  <a:schemeClr val="bg1"/>
                </a:solidFill>
                <a:latin typeface="+mj-lt"/>
                <a:cs typeface="Calibri" panose="020F0502020204030204" pitchFamily="34" charset="0"/>
              </a:rPr>
              <a:t>TPOC information to monitor settlement amounts</a:t>
            </a:r>
          </a:p>
          <a:p>
            <a:endParaRPr lang="en-US" sz="1400" b="1" dirty="0">
              <a:solidFill>
                <a:schemeClr val="bg1"/>
              </a:solidFill>
              <a:latin typeface="+mj-lt"/>
              <a:cs typeface="Calibri" panose="020F0502020204030204" pitchFamily="34" charset="0"/>
            </a:endParaRPr>
          </a:p>
        </p:txBody>
      </p:sp>
      <p:sp>
        <p:nvSpPr>
          <p:cNvPr id="28" name="Freeform: Shape 27">
            <a:extLst>
              <a:ext uri="{FF2B5EF4-FFF2-40B4-BE49-F238E27FC236}">
                <a16:creationId xmlns:a16="http://schemas.microsoft.com/office/drawing/2014/main" id="{38ABD762-FC9C-40A8-14E7-AA5D5542FE66}"/>
              </a:ext>
            </a:extLst>
          </p:cNvPr>
          <p:cNvSpPr/>
          <p:nvPr/>
        </p:nvSpPr>
        <p:spPr>
          <a:xfrm>
            <a:off x="5653421" y="3177176"/>
            <a:ext cx="1982843" cy="2181435"/>
          </a:xfrm>
          <a:custGeom>
            <a:avLst/>
            <a:gdLst>
              <a:gd name="connsiteX0" fmla="*/ 1432643 w 1432642"/>
              <a:gd name="connsiteY0" fmla="*/ 491692 h 1621845"/>
              <a:gd name="connsiteX1" fmla="*/ 1432643 w 1432642"/>
              <a:gd name="connsiteY1" fmla="*/ 1128596 h 1621845"/>
              <a:gd name="connsiteX2" fmla="*/ 1345439 w 1432642"/>
              <a:gd name="connsiteY2" fmla="*/ 1281203 h 1621845"/>
              <a:gd name="connsiteX3" fmla="*/ 805083 w 1432642"/>
              <a:gd name="connsiteY3" fmla="*/ 1597319 h 1621845"/>
              <a:gd name="connsiteX4" fmla="*/ 626003 w 1432642"/>
              <a:gd name="connsiteY4" fmla="*/ 1597319 h 1621845"/>
              <a:gd name="connsiteX5" fmla="*/ 87204 w 1432642"/>
              <a:gd name="connsiteY5" fmla="*/ 1281203 h 1621845"/>
              <a:gd name="connsiteX6" fmla="*/ 0 w 1432642"/>
              <a:gd name="connsiteY6" fmla="*/ 1128596 h 1621845"/>
              <a:gd name="connsiteX7" fmla="*/ 0 w 1432642"/>
              <a:gd name="connsiteY7" fmla="*/ 491692 h 1621845"/>
              <a:gd name="connsiteX8" fmla="*/ 87204 w 1432642"/>
              <a:gd name="connsiteY8" fmla="*/ 339085 h 1621845"/>
              <a:gd name="connsiteX9" fmla="*/ 339474 w 1432642"/>
              <a:gd name="connsiteY9" fmla="*/ 191149 h 1621845"/>
              <a:gd name="connsiteX10" fmla="*/ 627560 w 1432642"/>
              <a:gd name="connsiteY10" fmla="*/ 24526 h 1621845"/>
              <a:gd name="connsiteX11" fmla="*/ 806640 w 1432642"/>
              <a:gd name="connsiteY11" fmla="*/ 24526 h 1621845"/>
              <a:gd name="connsiteX12" fmla="*/ 1346996 w 1432642"/>
              <a:gd name="connsiteY12" fmla="*/ 340642 h 1621845"/>
              <a:gd name="connsiteX13" fmla="*/ 1432643 w 1432642"/>
              <a:gd name="connsiteY13" fmla="*/ 491692 h 162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642" h="1621845">
                <a:moveTo>
                  <a:pt x="1432643" y="491692"/>
                </a:moveTo>
                <a:lnTo>
                  <a:pt x="1432643" y="1128596"/>
                </a:lnTo>
                <a:cubicBezTo>
                  <a:pt x="1432643" y="1190885"/>
                  <a:pt x="1399942" y="1250059"/>
                  <a:pt x="1345439" y="1281203"/>
                </a:cubicBezTo>
                <a:lnTo>
                  <a:pt x="805083" y="1597319"/>
                </a:lnTo>
                <a:cubicBezTo>
                  <a:pt x="750580" y="1630021"/>
                  <a:pt x="682063" y="1630021"/>
                  <a:pt x="626003" y="1597319"/>
                </a:cubicBezTo>
                <a:lnTo>
                  <a:pt x="87204" y="1281203"/>
                </a:lnTo>
                <a:cubicBezTo>
                  <a:pt x="32702" y="1250059"/>
                  <a:pt x="0" y="1190885"/>
                  <a:pt x="0" y="1128596"/>
                </a:cubicBezTo>
                <a:lnTo>
                  <a:pt x="0" y="491692"/>
                </a:lnTo>
                <a:cubicBezTo>
                  <a:pt x="0" y="429404"/>
                  <a:pt x="32702" y="370229"/>
                  <a:pt x="87204" y="339085"/>
                </a:cubicBezTo>
                <a:lnTo>
                  <a:pt x="339474" y="191149"/>
                </a:lnTo>
                <a:lnTo>
                  <a:pt x="627560" y="24526"/>
                </a:lnTo>
                <a:cubicBezTo>
                  <a:pt x="682063" y="-8175"/>
                  <a:pt x="750580" y="-8175"/>
                  <a:pt x="806640" y="24526"/>
                </a:cubicBezTo>
                <a:lnTo>
                  <a:pt x="1346996" y="340642"/>
                </a:lnTo>
                <a:cubicBezTo>
                  <a:pt x="1399942" y="371786"/>
                  <a:pt x="1432643" y="429404"/>
                  <a:pt x="1432643" y="491692"/>
                </a:cubicBezTo>
                <a:close/>
              </a:path>
            </a:pathLst>
          </a:custGeom>
          <a:solidFill>
            <a:srgbClr val="60B6E5"/>
          </a:solidFill>
          <a:ln w="15572"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4149F52-F979-BC6C-F9FB-E9D545B8F6ED}"/>
              </a:ext>
            </a:extLst>
          </p:cNvPr>
          <p:cNvSpPr/>
          <p:nvPr/>
        </p:nvSpPr>
        <p:spPr>
          <a:xfrm>
            <a:off x="5738098" y="3259780"/>
            <a:ext cx="1765162" cy="1970936"/>
          </a:xfrm>
          <a:custGeom>
            <a:avLst/>
            <a:gdLst>
              <a:gd name="connsiteX0" fmla="*/ 636903 w 1275363"/>
              <a:gd name="connsiteY0" fmla="*/ 1465345 h 1465344"/>
              <a:gd name="connsiteX1" fmla="*/ 587072 w 1275363"/>
              <a:gd name="connsiteY1" fmla="*/ 1451330 h 1465344"/>
              <a:gd name="connsiteX2" fmla="*/ 48274 w 1275363"/>
              <a:gd name="connsiteY2" fmla="*/ 1136771 h 1465344"/>
              <a:gd name="connsiteX3" fmla="*/ 0 w 1275363"/>
              <a:gd name="connsiteY3" fmla="*/ 1051124 h 1465344"/>
              <a:gd name="connsiteX4" fmla="*/ 0 w 1275363"/>
              <a:gd name="connsiteY4" fmla="*/ 414221 h 1465344"/>
              <a:gd name="connsiteX5" fmla="*/ 48274 w 1275363"/>
              <a:gd name="connsiteY5" fmla="*/ 328574 h 1465344"/>
              <a:gd name="connsiteX6" fmla="*/ 587072 w 1275363"/>
              <a:gd name="connsiteY6" fmla="*/ 14015 h 1465344"/>
              <a:gd name="connsiteX7" fmla="*/ 636903 w 1275363"/>
              <a:gd name="connsiteY7" fmla="*/ 0 h 1465344"/>
              <a:gd name="connsiteX8" fmla="*/ 686734 w 1275363"/>
              <a:gd name="connsiteY8" fmla="*/ 14015 h 1465344"/>
              <a:gd name="connsiteX9" fmla="*/ 1227090 w 1275363"/>
              <a:gd name="connsiteY9" fmla="*/ 330131 h 1465344"/>
              <a:gd name="connsiteX10" fmla="*/ 1275364 w 1275363"/>
              <a:gd name="connsiteY10" fmla="*/ 415778 h 1465344"/>
              <a:gd name="connsiteX11" fmla="*/ 1275364 w 1275363"/>
              <a:gd name="connsiteY11" fmla="*/ 1052681 h 1465344"/>
              <a:gd name="connsiteX12" fmla="*/ 1227090 w 1275363"/>
              <a:gd name="connsiteY12" fmla="*/ 1138328 h 1465344"/>
              <a:gd name="connsiteX13" fmla="*/ 686734 w 1275363"/>
              <a:gd name="connsiteY13" fmla="*/ 1451330 h 1465344"/>
              <a:gd name="connsiteX14" fmla="*/ 636903 w 1275363"/>
              <a:gd name="connsiteY14" fmla="*/ 1465345 h 146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5363" h="1465344">
                <a:moveTo>
                  <a:pt x="636903" y="1465345"/>
                </a:moveTo>
                <a:cubicBezTo>
                  <a:pt x="619774" y="1465345"/>
                  <a:pt x="602644" y="1460673"/>
                  <a:pt x="587072" y="1451330"/>
                </a:cubicBezTo>
                <a:lnTo>
                  <a:pt x="48274" y="1136771"/>
                </a:lnTo>
                <a:cubicBezTo>
                  <a:pt x="18687" y="1119642"/>
                  <a:pt x="0" y="1086940"/>
                  <a:pt x="0" y="1051124"/>
                </a:cubicBezTo>
                <a:lnTo>
                  <a:pt x="0" y="414221"/>
                </a:lnTo>
                <a:cubicBezTo>
                  <a:pt x="0" y="379962"/>
                  <a:pt x="18687" y="347260"/>
                  <a:pt x="48274" y="328574"/>
                </a:cubicBezTo>
                <a:lnTo>
                  <a:pt x="587072" y="14015"/>
                </a:lnTo>
                <a:cubicBezTo>
                  <a:pt x="602644" y="4672"/>
                  <a:pt x="619774" y="0"/>
                  <a:pt x="636903" y="0"/>
                </a:cubicBezTo>
                <a:cubicBezTo>
                  <a:pt x="654033" y="0"/>
                  <a:pt x="671162" y="4672"/>
                  <a:pt x="686734" y="14015"/>
                </a:cubicBezTo>
                <a:lnTo>
                  <a:pt x="1227090" y="330131"/>
                </a:lnTo>
                <a:cubicBezTo>
                  <a:pt x="1256677" y="347260"/>
                  <a:pt x="1275364" y="379962"/>
                  <a:pt x="1275364" y="415778"/>
                </a:cubicBezTo>
                <a:lnTo>
                  <a:pt x="1275364" y="1052681"/>
                </a:lnTo>
                <a:cubicBezTo>
                  <a:pt x="1275364" y="1086940"/>
                  <a:pt x="1256677" y="1119642"/>
                  <a:pt x="1227090" y="1138328"/>
                </a:cubicBezTo>
                <a:lnTo>
                  <a:pt x="686734" y="1451330"/>
                </a:lnTo>
                <a:cubicBezTo>
                  <a:pt x="672719" y="1460673"/>
                  <a:pt x="655590" y="1465345"/>
                  <a:pt x="636903" y="1465345"/>
                </a:cubicBezTo>
                <a:close/>
              </a:path>
            </a:pathLst>
          </a:custGeom>
          <a:solidFill>
            <a:srgbClr val="0071BC"/>
          </a:solidFill>
          <a:ln w="15572"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1677512-4BE4-8A57-F05D-CB92B5DB6E92}"/>
              </a:ext>
            </a:extLst>
          </p:cNvPr>
          <p:cNvSpPr/>
          <p:nvPr/>
        </p:nvSpPr>
        <p:spPr>
          <a:xfrm>
            <a:off x="5659674" y="3538719"/>
            <a:ext cx="531188" cy="600897"/>
          </a:xfrm>
          <a:custGeom>
            <a:avLst/>
            <a:gdLst>
              <a:gd name="connsiteX0" fmla="*/ 593301 w 593301"/>
              <a:gd name="connsiteY0" fmla="*/ 330131 h 671162"/>
              <a:gd name="connsiteX1" fmla="*/ 252270 w 593301"/>
              <a:gd name="connsiteY1" fmla="*/ 671162 h 671162"/>
              <a:gd name="connsiteX2" fmla="*/ 0 w 593301"/>
              <a:gd name="connsiteY2" fmla="*/ 559042 h 671162"/>
              <a:gd name="connsiteX3" fmla="*/ 0 w 593301"/>
              <a:gd name="connsiteY3" fmla="*/ 300544 h 671162"/>
              <a:gd name="connsiteX4" fmla="*/ 87204 w 593301"/>
              <a:gd name="connsiteY4" fmla="*/ 147936 h 671162"/>
              <a:gd name="connsiteX5" fmla="*/ 339474 w 593301"/>
              <a:gd name="connsiteY5" fmla="*/ 0 h 671162"/>
              <a:gd name="connsiteX6" fmla="*/ 593301 w 593301"/>
              <a:gd name="connsiteY6" fmla="*/ 330131 h 6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301" h="671162">
                <a:moveTo>
                  <a:pt x="593301" y="330131"/>
                </a:moveTo>
                <a:cubicBezTo>
                  <a:pt x="593301" y="518554"/>
                  <a:pt x="440693" y="671162"/>
                  <a:pt x="252270" y="671162"/>
                </a:cubicBezTo>
                <a:cubicBezTo>
                  <a:pt x="152608" y="671162"/>
                  <a:pt x="62289" y="627560"/>
                  <a:pt x="0" y="559042"/>
                </a:cubicBezTo>
                <a:lnTo>
                  <a:pt x="0" y="300544"/>
                </a:lnTo>
                <a:cubicBezTo>
                  <a:pt x="0" y="238255"/>
                  <a:pt x="32702" y="179080"/>
                  <a:pt x="87204" y="147936"/>
                </a:cubicBezTo>
                <a:lnTo>
                  <a:pt x="339474" y="0"/>
                </a:lnTo>
                <a:cubicBezTo>
                  <a:pt x="485853" y="38931"/>
                  <a:pt x="593301" y="172851"/>
                  <a:pt x="593301" y="330131"/>
                </a:cubicBezTo>
                <a:close/>
              </a:path>
            </a:pathLst>
          </a:custGeom>
          <a:solidFill>
            <a:schemeClr val="tx1">
              <a:alpha val="20000"/>
            </a:schemeClr>
          </a:solidFill>
          <a:ln w="1557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bg1"/>
                </a:solidFill>
                <a:latin typeface="Calibri" panose="020F0502020204030204" pitchFamily="34" charset="0"/>
                <a:cs typeface="Calibri" panose="020F0502020204030204" pitchFamily="34" charset="0"/>
              </a:rPr>
              <a:t>05</a:t>
            </a:r>
          </a:p>
        </p:txBody>
      </p:sp>
      <p:sp>
        <p:nvSpPr>
          <p:cNvPr id="31" name="TextBox 30">
            <a:extLst>
              <a:ext uri="{FF2B5EF4-FFF2-40B4-BE49-F238E27FC236}">
                <a16:creationId xmlns:a16="http://schemas.microsoft.com/office/drawing/2014/main" id="{3878C4AE-428C-59B8-AB01-084FEF4D444E}"/>
              </a:ext>
            </a:extLst>
          </p:cNvPr>
          <p:cNvSpPr txBox="1"/>
          <p:nvPr/>
        </p:nvSpPr>
        <p:spPr>
          <a:xfrm>
            <a:off x="6171864" y="3649976"/>
            <a:ext cx="1331395" cy="954107"/>
          </a:xfrm>
          <a:prstGeom prst="rect">
            <a:avLst/>
          </a:prstGeom>
          <a:noFill/>
        </p:spPr>
        <p:txBody>
          <a:bodyPr wrap="square" rtlCol="0">
            <a:spAutoFit/>
          </a:bodyPr>
          <a:lstStyle/>
          <a:p>
            <a:r>
              <a:rPr lang="en-US" sz="1400" b="1" dirty="0">
                <a:solidFill>
                  <a:schemeClr val="bg1"/>
                </a:solidFill>
                <a:latin typeface="+mj-lt"/>
                <a:cs typeface="Calibri" panose="020F0502020204030204" pitchFamily="34" charset="0"/>
              </a:rPr>
              <a:t>ICD-Coding to determine most common injuries </a:t>
            </a:r>
          </a:p>
        </p:txBody>
      </p:sp>
      <p:sp>
        <p:nvSpPr>
          <p:cNvPr id="32" name="Freeform: Shape 31">
            <a:extLst>
              <a:ext uri="{FF2B5EF4-FFF2-40B4-BE49-F238E27FC236}">
                <a16:creationId xmlns:a16="http://schemas.microsoft.com/office/drawing/2014/main" id="{1217544A-C194-8416-E9AB-9A1EED30CF10}"/>
              </a:ext>
            </a:extLst>
          </p:cNvPr>
          <p:cNvSpPr/>
          <p:nvPr/>
        </p:nvSpPr>
        <p:spPr>
          <a:xfrm>
            <a:off x="8512985" y="3162696"/>
            <a:ext cx="1982843" cy="2181435"/>
          </a:xfrm>
          <a:custGeom>
            <a:avLst/>
            <a:gdLst>
              <a:gd name="connsiteX0" fmla="*/ 1432643 w 1432642"/>
              <a:gd name="connsiteY0" fmla="*/ 491692 h 1621845"/>
              <a:gd name="connsiteX1" fmla="*/ 1432643 w 1432642"/>
              <a:gd name="connsiteY1" fmla="*/ 1128596 h 1621845"/>
              <a:gd name="connsiteX2" fmla="*/ 1345439 w 1432642"/>
              <a:gd name="connsiteY2" fmla="*/ 1281203 h 1621845"/>
              <a:gd name="connsiteX3" fmla="*/ 805083 w 1432642"/>
              <a:gd name="connsiteY3" fmla="*/ 1597319 h 1621845"/>
              <a:gd name="connsiteX4" fmla="*/ 626003 w 1432642"/>
              <a:gd name="connsiteY4" fmla="*/ 1597319 h 1621845"/>
              <a:gd name="connsiteX5" fmla="*/ 87204 w 1432642"/>
              <a:gd name="connsiteY5" fmla="*/ 1281203 h 1621845"/>
              <a:gd name="connsiteX6" fmla="*/ 0 w 1432642"/>
              <a:gd name="connsiteY6" fmla="*/ 1128596 h 1621845"/>
              <a:gd name="connsiteX7" fmla="*/ 0 w 1432642"/>
              <a:gd name="connsiteY7" fmla="*/ 491692 h 1621845"/>
              <a:gd name="connsiteX8" fmla="*/ 87204 w 1432642"/>
              <a:gd name="connsiteY8" fmla="*/ 339085 h 1621845"/>
              <a:gd name="connsiteX9" fmla="*/ 339474 w 1432642"/>
              <a:gd name="connsiteY9" fmla="*/ 191149 h 1621845"/>
              <a:gd name="connsiteX10" fmla="*/ 627560 w 1432642"/>
              <a:gd name="connsiteY10" fmla="*/ 24526 h 1621845"/>
              <a:gd name="connsiteX11" fmla="*/ 806640 w 1432642"/>
              <a:gd name="connsiteY11" fmla="*/ 24526 h 1621845"/>
              <a:gd name="connsiteX12" fmla="*/ 1346996 w 1432642"/>
              <a:gd name="connsiteY12" fmla="*/ 340642 h 1621845"/>
              <a:gd name="connsiteX13" fmla="*/ 1432643 w 1432642"/>
              <a:gd name="connsiteY13" fmla="*/ 491692 h 162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642" h="1621845">
                <a:moveTo>
                  <a:pt x="1432643" y="491692"/>
                </a:moveTo>
                <a:lnTo>
                  <a:pt x="1432643" y="1128596"/>
                </a:lnTo>
                <a:cubicBezTo>
                  <a:pt x="1432643" y="1190885"/>
                  <a:pt x="1399942" y="1250059"/>
                  <a:pt x="1345439" y="1281203"/>
                </a:cubicBezTo>
                <a:lnTo>
                  <a:pt x="805083" y="1597319"/>
                </a:lnTo>
                <a:cubicBezTo>
                  <a:pt x="750580" y="1630021"/>
                  <a:pt x="682063" y="1630021"/>
                  <a:pt x="626003" y="1597319"/>
                </a:cubicBezTo>
                <a:lnTo>
                  <a:pt x="87204" y="1281203"/>
                </a:lnTo>
                <a:cubicBezTo>
                  <a:pt x="32702" y="1250059"/>
                  <a:pt x="0" y="1190885"/>
                  <a:pt x="0" y="1128596"/>
                </a:cubicBezTo>
                <a:lnTo>
                  <a:pt x="0" y="491692"/>
                </a:lnTo>
                <a:cubicBezTo>
                  <a:pt x="0" y="429404"/>
                  <a:pt x="32702" y="370229"/>
                  <a:pt x="87204" y="339085"/>
                </a:cubicBezTo>
                <a:lnTo>
                  <a:pt x="339474" y="191149"/>
                </a:lnTo>
                <a:lnTo>
                  <a:pt x="627560" y="24526"/>
                </a:lnTo>
                <a:cubicBezTo>
                  <a:pt x="682063" y="-8175"/>
                  <a:pt x="750580" y="-8175"/>
                  <a:pt x="806640" y="24526"/>
                </a:cubicBezTo>
                <a:lnTo>
                  <a:pt x="1346996" y="340642"/>
                </a:lnTo>
                <a:cubicBezTo>
                  <a:pt x="1399942" y="371786"/>
                  <a:pt x="1432643" y="429404"/>
                  <a:pt x="1432643" y="491692"/>
                </a:cubicBezTo>
                <a:close/>
              </a:path>
            </a:pathLst>
          </a:custGeom>
          <a:solidFill>
            <a:srgbClr val="60B6E5"/>
          </a:solidFill>
          <a:ln w="15572"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D53FE7C-8D47-299D-E72D-07940A7150FA}"/>
              </a:ext>
            </a:extLst>
          </p:cNvPr>
          <p:cNvSpPr/>
          <p:nvPr/>
        </p:nvSpPr>
        <p:spPr>
          <a:xfrm>
            <a:off x="8597662" y="3245300"/>
            <a:ext cx="1765162" cy="1970936"/>
          </a:xfrm>
          <a:custGeom>
            <a:avLst/>
            <a:gdLst>
              <a:gd name="connsiteX0" fmla="*/ 636903 w 1275363"/>
              <a:gd name="connsiteY0" fmla="*/ 1465345 h 1465344"/>
              <a:gd name="connsiteX1" fmla="*/ 587072 w 1275363"/>
              <a:gd name="connsiteY1" fmla="*/ 1451330 h 1465344"/>
              <a:gd name="connsiteX2" fmla="*/ 48274 w 1275363"/>
              <a:gd name="connsiteY2" fmla="*/ 1136771 h 1465344"/>
              <a:gd name="connsiteX3" fmla="*/ 0 w 1275363"/>
              <a:gd name="connsiteY3" fmla="*/ 1051124 h 1465344"/>
              <a:gd name="connsiteX4" fmla="*/ 0 w 1275363"/>
              <a:gd name="connsiteY4" fmla="*/ 414221 h 1465344"/>
              <a:gd name="connsiteX5" fmla="*/ 48274 w 1275363"/>
              <a:gd name="connsiteY5" fmla="*/ 328574 h 1465344"/>
              <a:gd name="connsiteX6" fmla="*/ 587072 w 1275363"/>
              <a:gd name="connsiteY6" fmla="*/ 14015 h 1465344"/>
              <a:gd name="connsiteX7" fmla="*/ 636903 w 1275363"/>
              <a:gd name="connsiteY7" fmla="*/ 0 h 1465344"/>
              <a:gd name="connsiteX8" fmla="*/ 686734 w 1275363"/>
              <a:gd name="connsiteY8" fmla="*/ 14015 h 1465344"/>
              <a:gd name="connsiteX9" fmla="*/ 1227090 w 1275363"/>
              <a:gd name="connsiteY9" fmla="*/ 330131 h 1465344"/>
              <a:gd name="connsiteX10" fmla="*/ 1275364 w 1275363"/>
              <a:gd name="connsiteY10" fmla="*/ 415778 h 1465344"/>
              <a:gd name="connsiteX11" fmla="*/ 1275364 w 1275363"/>
              <a:gd name="connsiteY11" fmla="*/ 1052681 h 1465344"/>
              <a:gd name="connsiteX12" fmla="*/ 1227090 w 1275363"/>
              <a:gd name="connsiteY12" fmla="*/ 1138328 h 1465344"/>
              <a:gd name="connsiteX13" fmla="*/ 686734 w 1275363"/>
              <a:gd name="connsiteY13" fmla="*/ 1451330 h 1465344"/>
              <a:gd name="connsiteX14" fmla="*/ 636903 w 1275363"/>
              <a:gd name="connsiteY14" fmla="*/ 1465345 h 146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5363" h="1465344">
                <a:moveTo>
                  <a:pt x="636903" y="1465345"/>
                </a:moveTo>
                <a:cubicBezTo>
                  <a:pt x="619774" y="1465345"/>
                  <a:pt x="602644" y="1460673"/>
                  <a:pt x="587072" y="1451330"/>
                </a:cubicBezTo>
                <a:lnTo>
                  <a:pt x="48274" y="1136771"/>
                </a:lnTo>
                <a:cubicBezTo>
                  <a:pt x="18687" y="1119642"/>
                  <a:pt x="0" y="1086940"/>
                  <a:pt x="0" y="1051124"/>
                </a:cubicBezTo>
                <a:lnTo>
                  <a:pt x="0" y="414221"/>
                </a:lnTo>
                <a:cubicBezTo>
                  <a:pt x="0" y="379962"/>
                  <a:pt x="18687" y="347260"/>
                  <a:pt x="48274" y="328574"/>
                </a:cubicBezTo>
                <a:lnTo>
                  <a:pt x="587072" y="14015"/>
                </a:lnTo>
                <a:cubicBezTo>
                  <a:pt x="602644" y="4672"/>
                  <a:pt x="619774" y="0"/>
                  <a:pt x="636903" y="0"/>
                </a:cubicBezTo>
                <a:cubicBezTo>
                  <a:pt x="654033" y="0"/>
                  <a:pt x="671162" y="4672"/>
                  <a:pt x="686734" y="14015"/>
                </a:cubicBezTo>
                <a:lnTo>
                  <a:pt x="1227090" y="330131"/>
                </a:lnTo>
                <a:cubicBezTo>
                  <a:pt x="1256677" y="347260"/>
                  <a:pt x="1275364" y="379962"/>
                  <a:pt x="1275364" y="415778"/>
                </a:cubicBezTo>
                <a:lnTo>
                  <a:pt x="1275364" y="1052681"/>
                </a:lnTo>
                <a:cubicBezTo>
                  <a:pt x="1275364" y="1086940"/>
                  <a:pt x="1256677" y="1119642"/>
                  <a:pt x="1227090" y="1138328"/>
                </a:cubicBezTo>
                <a:lnTo>
                  <a:pt x="686734" y="1451330"/>
                </a:lnTo>
                <a:cubicBezTo>
                  <a:pt x="672719" y="1460673"/>
                  <a:pt x="655590" y="1465345"/>
                  <a:pt x="636903" y="1465345"/>
                </a:cubicBezTo>
                <a:close/>
              </a:path>
            </a:pathLst>
          </a:custGeom>
          <a:solidFill>
            <a:srgbClr val="0071BC"/>
          </a:solidFill>
          <a:ln w="15572"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2545669-AC05-CD20-8183-2378D60BAD12}"/>
              </a:ext>
            </a:extLst>
          </p:cNvPr>
          <p:cNvSpPr/>
          <p:nvPr/>
        </p:nvSpPr>
        <p:spPr>
          <a:xfrm>
            <a:off x="8519238" y="3524239"/>
            <a:ext cx="531188" cy="600897"/>
          </a:xfrm>
          <a:custGeom>
            <a:avLst/>
            <a:gdLst>
              <a:gd name="connsiteX0" fmla="*/ 593301 w 593301"/>
              <a:gd name="connsiteY0" fmla="*/ 330131 h 671162"/>
              <a:gd name="connsiteX1" fmla="*/ 252270 w 593301"/>
              <a:gd name="connsiteY1" fmla="*/ 671162 h 671162"/>
              <a:gd name="connsiteX2" fmla="*/ 0 w 593301"/>
              <a:gd name="connsiteY2" fmla="*/ 559042 h 671162"/>
              <a:gd name="connsiteX3" fmla="*/ 0 w 593301"/>
              <a:gd name="connsiteY3" fmla="*/ 300544 h 671162"/>
              <a:gd name="connsiteX4" fmla="*/ 87204 w 593301"/>
              <a:gd name="connsiteY4" fmla="*/ 147936 h 671162"/>
              <a:gd name="connsiteX5" fmla="*/ 339474 w 593301"/>
              <a:gd name="connsiteY5" fmla="*/ 0 h 671162"/>
              <a:gd name="connsiteX6" fmla="*/ 593301 w 593301"/>
              <a:gd name="connsiteY6" fmla="*/ 330131 h 6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301" h="671162">
                <a:moveTo>
                  <a:pt x="593301" y="330131"/>
                </a:moveTo>
                <a:cubicBezTo>
                  <a:pt x="593301" y="518554"/>
                  <a:pt x="440693" y="671162"/>
                  <a:pt x="252270" y="671162"/>
                </a:cubicBezTo>
                <a:cubicBezTo>
                  <a:pt x="152608" y="671162"/>
                  <a:pt x="62289" y="627560"/>
                  <a:pt x="0" y="559042"/>
                </a:cubicBezTo>
                <a:lnTo>
                  <a:pt x="0" y="300544"/>
                </a:lnTo>
                <a:cubicBezTo>
                  <a:pt x="0" y="238255"/>
                  <a:pt x="32702" y="179080"/>
                  <a:pt x="87204" y="147936"/>
                </a:cubicBezTo>
                <a:lnTo>
                  <a:pt x="339474" y="0"/>
                </a:lnTo>
                <a:cubicBezTo>
                  <a:pt x="485853" y="38931"/>
                  <a:pt x="593301" y="172851"/>
                  <a:pt x="593301" y="330131"/>
                </a:cubicBezTo>
                <a:close/>
              </a:path>
            </a:pathLst>
          </a:custGeom>
          <a:solidFill>
            <a:schemeClr val="tx1">
              <a:alpha val="20000"/>
            </a:schemeClr>
          </a:solidFill>
          <a:ln w="1557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bg1"/>
                </a:solidFill>
                <a:latin typeface="Calibri" panose="020F0502020204030204" pitchFamily="34" charset="0"/>
                <a:cs typeface="Calibri" panose="020F0502020204030204" pitchFamily="34" charset="0"/>
              </a:rPr>
              <a:t>06</a:t>
            </a:r>
          </a:p>
        </p:txBody>
      </p:sp>
      <p:sp>
        <p:nvSpPr>
          <p:cNvPr id="35" name="TextBox 34">
            <a:extLst>
              <a:ext uri="{FF2B5EF4-FFF2-40B4-BE49-F238E27FC236}">
                <a16:creationId xmlns:a16="http://schemas.microsoft.com/office/drawing/2014/main" id="{49AF4653-FCD3-75E5-C8FB-AAE73AD21B56}"/>
              </a:ext>
            </a:extLst>
          </p:cNvPr>
          <p:cNvSpPr txBox="1"/>
          <p:nvPr/>
        </p:nvSpPr>
        <p:spPr>
          <a:xfrm>
            <a:off x="9050426" y="3628204"/>
            <a:ext cx="1312398" cy="738664"/>
          </a:xfrm>
          <a:prstGeom prst="rect">
            <a:avLst/>
          </a:prstGeom>
          <a:noFill/>
        </p:spPr>
        <p:txBody>
          <a:bodyPr wrap="square" rtlCol="0">
            <a:spAutoFit/>
          </a:bodyPr>
          <a:lstStyle/>
          <a:p>
            <a:r>
              <a:rPr lang="en-US" sz="1400" b="1" dirty="0">
                <a:solidFill>
                  <a:schemeClr val="bg1"/>
                </a:solidFill>
                <a:latin typeface="+mj-lt"/>
                <a:cs typeface="Calibri" panose="020F0502020204030204" pitchFamily="34" charset="0"/>
              </a:rPr>
              <a:t>Dependent on system you are utilizing </a:t>
            </a:r>
          </a:p>
        </p:txBody>
      </p:sp>
    </p:spTree>
    <p:extLst>
      <p:ext uri="{BB962C8B-B14F-4D97-AF65-F5344CB8AC3E}">
        <p14:creationId xmlns:p14="http://schemas.microsoft.com/office/powerpoint/2010/main" val="2705071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C28D67-D6EC-E8C2-CD54-32B17A79E12C}"/>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6" name="Title 1">
            <a:extLst>
              <a:ext uri="{FF2B5EF4-FFF2-40B4-BE49-F238E27FC236}">
                <a16:creationId xmlns:a16="http://schemas.microsoft.com/office/drawing/2014/main" id="{914ADAB2-1857-421C-EAC4-255EE3FA53BC}"/>
              </a:ext>
            </a:extLst>
          </p:cNvPr>
          <p:cNvSpPr txBox="1">
            <a:spLocks/>
          </p:cNvSpPr>
          <p:nvPr/>
        </p:nvSpPr>
        <p:spPr>
          <a:xfrm>
            <a:off x="267131" y="160188"/>
            <a:ext cx="5492538"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spc="120" dirty="0">
                <a:solidFill>
                  <a:srgbClr val="212849"/>
                </a:solidFill>
                <a:latin typeface="+mn-lt"/>
                <a:cs typeface="Arial" panose="020B0604020202020204" pitchFamily="34" charset="0"/>
              </a:rPr>
              <a:t>Concerns and Considerations</a:t>
            </a:r>
            <a:endParaRPr kumimoji="0" lang="id-ID" sz="2600" b="1" i="0" u="none" strike="noStrike" kern="1200" cap="none" spc="120" normalizeH="0" baseline="0" noProof="0" dirty="0">
              <a:ln>
                <a:noFill/>
              </a:ln>
              <a:solidFill>
                <a:srgbClr val="212849"/>
              </a:solidFill>
              <a:effectLst/>
              <a:uLnTx/>
              <a:uFillTx/>
              <a:latin typeface="+mn-lt"/>
              <a:ea typeface="+mj-ea"/>
              <a:cs typeface="Arial" panose="020B0604020202020204" pitchFamily="34" charset="0"/>
            </a:endParaRPr>
          </a:p>
        </p:txBody>
      </p:sp>
      <p:cxnSp>
        <p:nvCxnSpPr>
          <p:cNvPr id="7" name="Straight Connector 6">
            <a:extLst>
              <a:ext uri="{FF2B5EF4-FFF2-40B4-BE49-F238E27FC236}">
                <a16:creationId xmlns:a16="http://schemas.microsoft.com/office/drawing/2014/main" id="{83636ED1-22BE-7A9A-AEDD-BDB02889BD5A}"/>
              </a:ext>
            </a:extLst>
          </p:cNvPr>
          <p:cNvCxnSpPr>
            <a:cxnSpLocks/>
          </p:cNvCxnSpPr>
          <p:nvPr/>
        </p:nvCxnSpPr>
        <p:spPr>
          <a:xfrm>
            <a:off x="372978" y="573630"/>
            <a:ext cx="5798887" cy="0"/>
          </a:xfrm>
          <a:prstGeom prst="line">
            <a:avLst/>
          </a:prstGeom>
          <a:ln w="22225">
            <a:solidFill>
              <a:srgbClr val="212849"/>
            </a:solidFill>
          </a:ln>
        </p:spPr>
        <p:style>
          <a:lnRef idx="1">
            <a:schemeClr val="accent1"/>
          </a:lnRef>
          <a:fillRef idx="0">
            <a:schemeClr val="accent1"/>
          </a:fillRef>
          <a:effectRef idx="0">
            <a:schemeClr val="accent1"/>
          </a:effectRef>
          <a:fontRef idx="minor">
            <a:schemeClr val="tx1"/>
          </a:fontRef>
        </p:style>
      </p:cxnSp>
      <p:pic>
        <p:nvPicPr>
          <p:cNvPr id="9" name="Picture 8" descr="Shape, rectangle&#10;&#10;Description automatically generated">
            <a:extLst>
              <a:ext uri="{FF2B5EF4-FFF2-40B4-BE49-F238E27FC236}">
                <a16:creationId xmlns:a16="http://schemas.microsoft.com/office/drawing/2014/main" id="{243E63F5-2703-1BC0-562E-B0B818685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585" y="4561491"/>
            <a:ext cx="8565451" cy="1476158"/>
          </a:xfrm>
          <a:prstGeom prst="rect">
            <a:avLst/>
          </a:prstGeom>
        </p:spPr>
      </p:pic>
      <p:sp>
        <p:nvSpPr>
          <p:cNvPr id="10" name="TextBox 9">
            <a:extLst>
              <a:ext uri="{FF2B5EF4-FFF2-40B4-BE49-F238E27FC236}">
                <a16:creationId xmlns:a16="http://schemas.microsoft.com/office/drawing/2014/main" id="{AAFE9E2B-21F1-7D47-8360-9C474B6C2767}"/>
              </a:ext>
            </a:extLst>
          </p:cNvPr>
          <p:cNvSpPr txBox="1"/>
          <p:nvPr/>
        </p:nvSpPr>
        <p:spPr>
          <a:xfrm>
            <a:off x="2103993" y="4730226"/>
            <a:ext cx="7988920" cy="923330"/>
          </a:xfrm>
          <a:prstGeom prst="rect">
            <a:avLst/>
          </a:prstGeom>
          <a:noFill/>
        </p:spPr>
        <p:txBody>
          <a:bodyPr wrap="square">
            <a:spAutoFit/>
          </a:bodyPr>
          <a:lstStyle/>
          <a:p>
            <a:pPr algn="l"/>
            <a:r>
              <a:rPr lang="en-US" dirty="0">
                <a:solidFill>
                  <a:srgbClr val="212849"/>
                </a:solidFill>
              </a:rPr>
              <a:t>“AI's ability to make meaningful predictions -- to get at the truth of a matter rather than mimic human biases -- requires not only vast stores of data but also data of high quality.”</a:t>
            </a:r>
          </a:p>
        </p:txBody>
      </p:sp>
      <p:sp>
        <p:nvSpPr>
          <p:cNvPr id="11" name="TextBox 10">
            <a:extLst>
              <a:ext uri="{FF2B5EF4-FFF2-40B4-BE49-F238E27FC236}">
                <a16:creationId xmlns:a16="http://schemas.microsoft.com/office/drawing/2014/main" id="{91835493-3658-24F3-3DAF-09F9D3A12F0E}"/>
              </a:ext>
            </a:extLst>
          </p:cNvPr>
          <p:cNvSpPr txBox="1"/>
          <p:nvPr/>
        </p:nvSpPr>
        <p:spPr>
          <a:xfrm>
            <a:off x="5532301" y="5570983"/>
            <a:ext cx="4448128" cy="369332"/>
          </a:xfrm>
          <a:prstGeom prst="rect">
            <a:avLst/>
          </a:prstGeom>
          <a:noFill/>
        </p:spPr>
        <p:txBody>
          <a:bodyPr wrap="square">
            <a:spAutoFit/>
          </a:bodyPr>
          <a:lstStyle/>
          <a:p>
            <a:pPr marL="0" indent="0">
              <a:buNone/>
            </a:pPr>
            <a:r>
              <a:rPr lang="en-US" i="1" dirty="0">
                <a:solidFill>
                  <a:srgbClr val="000000"/>
                </a:solidFill>
                <a:latin typeface="EB Garamond" panose="020B0604020202020204" pitchFamily="2" charset="0"/>
              </a:rPr>
              <a:t>Linda Tucci, Industry Editor -- CIO/IT Strategy</a:t>
            </a:r>
          </a:p>
        </p:txBody>
      </p:sp>
      <p:grpSp>
        <p:nvGrpSpPr>
          <p:cNvPr id="5" name="Group 4">
            <a:extLst>
              <a:ext uri="{FF2B5EF4-FFF2-40B4-BE49-F238E27FC236}">
                <a16:creationId xmlns:a16="http://schemas.microsoft.com/office/drawing/2014/main" id="{E68DDF31-E87D-65C0-AF6E-8341C91665E0}"/>
              </a:ext>
            </a:extLst>
          </p:cNvPr>
          <p:cNvGrpSpPr/>
          <p:nvPr/>
        </p:nvGrpSpPr>
        <p:grpSpPr>
          <a:xfrm>
            <a:off x="1859165" y="1094628"/>
            <a:ext cx="8128647" cy="2975810"/>
            <a:chOff x="1647292" y="2910711"/>
            <a:chExt cx="8128647" cy="2975810"/>
          </a:xfrm>
        </p:grpSpPr>
        <p:sp>
          <p:nvSpPr>
            <p:cNvPr id="14" name="TextBox 13">
              <a:extLst>
                <a:ext uri="{FF2B5EF4-FFF2-40B4-BE49-F238E27FC236}">
                  <a16:creationId xmlns:a16="http://schemas.microsoft.com/office/drawing/2014/main" id="{7F365B46-BFD1-232E-BCCC-8F70A1EB62CF}"/>
                </a:ext>
              </a:extLst>
            </p:cNvPr>
            <p:cNvSpPr txBox="1"/>
            <p:nvPr/>
          </p:nvSpPr>
          <p:spPr>
            <a:xfrm>
              <a:off x="7615699" y="2921221"/>
              <a:ext cx="1203599" cy="400110"/>
            </a:xfrm>
            <a:prstGeom prst="rect">
              <a:avLst/>
            </a:prstGeom>
            <a:noFill/>
          </p:spPr>
          <p:txBody>
            <a:bodyPr wrap="none" rtlCol="0" anchor="b" anchorCtr="0">
              <a:spAutoFit/>
            </a:bodyPr>
            <a:lstStyle/>
            <a:p>
              <a:r>
                <a:rPr lang="en-US" sz="2000" b="1" dirty="0">
                  <a:solidFill>
                    <a:srgbClr val="0071BC"/>
                  </a:solidFill>
                  <a:ea typeface="League Spartan" charset="0"/>
                  <a:cs typeface="Poppins" pitchFamily="2" charset="77"/>
                </a:rPr>
                <a:t>SECURITY</a:t>
              </a:r>
            </a:p>
          </p:txBody>
        </p:sp>
        <p:sp>
          <p:nvSpPr>
            <p:cNvPr id="15" name="TextBox 14">
              <a:extLst>
                <a:ext uri="{FF2B5EF4-FFF2-40B4-BE49-F238E27FC236}">
                  <a16:creationId xmlns:a16="http://schemas.microsoft.com/office/drawing/2014/main" id="{19E2DA41-BA85-D96E-F166-0F0EF4453148}"/>
                </a:ext>
              </a:extLst>
            </p:cNvPr>
            <p:cNvSpPr txBox="1"/>
            <p:nvPr/>
          </p:nvSpPr>
          <p:spPr>
            <a:xfrm>
              <a:off x="7615699" y="3349310"/>
              <a:ext cx="2160240" cy="584775"/>
            </a:xfrm>
            <a:prstGeom prst="rect">
              <a:avLst/>
            </a:prstGeom>
            <a:noFill/>
          </p:spPr>
          <p:txBody>
            <a:bodyPr wrap="square" rtlCol="0">
              <a:spAutoFit/>
            </a:bodyPr>
            <a:lstStyle/>
            <a:p>
              <a:r>
                <a:rPr lang="en-US" sz="1600" dirty="0">
                  <a:solidFill>
                    <a:schemeClr val="bg1">
                      <a:lumMod val="50000"/>
                    </a:schemeClr>
                  </a:solidFill>
                  <a:latin typeface="Calibri" panose="020F0502020204030204" pitchFamily="34" charset="0"/>
                  <a:cs typeface="Calibri" panose="020F0502020204030204" pitchFamily="34" charset="0"/>
                </a:rPr>
                <a:t>Privacy and security concerns</a:t>
              </a:r>
            </a:p>
          </p:txBody>
        </p:sp>
        <p:sp>
          <p:nvSpPr>
            <p:cNvPr id="16" name="TextBox 15">
              <a:extLst>
                <a:ext uri="{FF2B5EF4-FFF2-40B4-BE49-F238E27FC236}">
                  <a16:creationId xmlns:a16="http://schemas.microsoft.com/office/drawing/2014/main" id="{2CDB89E5-F4C7-8AE5-EC33-D275BFF82523}"/>
                </a:ext>
              </a:extLst>
            </p:cNvPr>
            <p:cNvSpPr txBox="1"/>
            <p:nvPr/>
          </p:nvSpPr>
          <p:spPr>
            <a:xfrm>
              <a:off x="7615699" y="4616925"/>
              <a:ext cx="1416542" cy="400110"/>
            </a:xfrm>
            <a:prstGeom prst="rect">
              <a:avLst/>
            </a:prstGeom>
            <a:noFill/>
          </p:spPr>
          <p:txBody>
            <a:bodyPr wrap="none" rtlCol="0" anchor="b" anchorCtr="0">
              <a:spAutoFit/>
            </a:bodyPr>
            <a:lstStyle/>
            <a:p>
              <a:r>
                <a:rPr lang="en-US" sz="2000" b="1" dirty="0">
                  <a:solidFill>
                    <a:srgbClr val="0071BC"/>
                  </a:solidFill>
                  <a:ea typeface="League Spartan" charset="0"/>
                  <a:cs typeface="Poppins" pitchFamily="2" charset="77"/>
                </a:rPr>
                <a:t>LAWS VARY</a:t>
              </a:r>
            </a:p>
          </p:txBody>
        </p:sp>
        <p:sp>
          <p:nvSpPr>
            <p:cNvPr id="17" name="TextBox 16">
              <a:extLst>
                <a:ext uri="{FF2B5EF4-FFF2-40B4-BE49-F238E27FC236}">
                  <a16:creationId xmlns:a16="http://schemas.microsoft.com/office/drawing/2014/main" id="{0ADED607-3172-7561-69E8-E7161397E1EC}"/>
                </a:ext>
              </a:extLst>
            </p:cNvPr>
            <p:cNvSpPr txBox="1"/>
            <p:nvPr/>
          </p:nvSpPr>
          <p:spPr>
            <a:xfrm>
              <a:off x="7615699" y="5055524"/>
              <a:ext cx="2160240" cy="830997"/>
            </a:xfrm>
            <a:prstGeom prst="rect">
              <a:avLst/>
            </a:prstGeom>
            <a:noFill/>
          </p:spPr>
          <p:txBody>
            <a:bodyPr wrap="square" rtlCol="0">
              <a:spAutoFit/>
            </a:bodyPr>
            <a:lstStyle/>
            <a:p>
              <a:r>
                <a:rPr lang="en-US" sz="1600" dirty="0">
                  <a:solidFill>
                    <a:schemeClr val="bg1">
                      <a:lumMod val="50000"/>
                    </a:schemeClr>
                  </a:solidFill>
                  <a:latin typeface="Calibri" panose="020F0502020204030204" pitchFamily="34" charset="0"/>
                  <a:cs typeface="Calibri" panose="020F0502020204030204" pitchFamily="34" charset="0"/>
                </a:rPr>
                <a:t>Differing state workers’ compensation laws and systems</a:t>
              </a:r>
              <a:endParaRPr lang="es-UY" sz="1600" dirty="0">
                <a:solidFill>
                  <a:schemeClr val="bg1">
                    <a:lumMod val="50000"/>
                  </a:schemeClr>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7CBF36D5-D98F-5706-3893-5D6CDD8E612D}"/>
                </a:ext>
              </a:extLst>
            </p:cNvPr>
            <p:cNvSpPr txBox="1"/>
            <p:nvPr/>
          </p:nvSpPr>
          <p:spPr>
            <a:xfrm>
              <a:off x="1647292" y="4616925"/>
              <a:ext cx="2432269" cy="400110"/>
            </a:xfrm>
            <a:prstGeom prst="rect">
              <a:avLst/>
            </a:prstGeom>
            <a:noFill/>
          </p:spPr>
          <p:txBody>
            <a:bodyPr wrap="none" rtlCol="0" anchor="b" anchorCtr="0">
              <a:spAutoFit/>
            </a:bodyPr>
            <a:lstStyle/>
            <a:p>
              <a:pPr algn="r"/>
              <a:r>
                <a:rPr lang="en-US" sz="2000" b="1" dirty="0">
                  <a:solidFill>
                    <a:srgbClr val="0071BC"/>
                  </a:solidFill>
                  <a:ea typeface="League Spartan" charset="0"/>
                  <a:cs typeface="Poppins" pitchFamily="2" charset="77"/>
                </a:rPr>
                <a:t>CREATE V. PURCHASE</a:t>
              </a:r>
            </a:p>
          </p:txBody>
        </p:sp>
        <p:sp>
          <p:nvSpPr>
            <p:cNvPr id="19" name="TextBox 18">
              <a:extLst>
                <a:ext uri="{FF2B5EF4-FFF2-40B4-BE49-F238E27FC236}">
                  <a16:creationId xmlns:a16="http://schemas.microsoft.com/office/drawing/2014/main" id="{4A49C963-EE44-B31C-9E35-46E82BCF43A7}"/>
                </a:ext>
              </a:extLst>
            </p:cNvPr>
            <p:cNvSpPr txBox="1"/>
            <p:nvPr/>
          </p:nvSpPr>
          <p:spPr>
            <a:xfrm>
              <a:off x="1919321" y="5055524"/>
              <a:ext cx="2160240" cy="830997"/>
            </a:xfrm>
            <a:prstGeom prst="rect">
              <a:avLst/>
            </a:prstGeom>
            <a:noFill/>
          </p:spPr>
          <p:txBody>
            <a:bodyPr wrap="square" rtlCol="0">
              <a:spAutoFit/>
            </a:bodyPr>
            <a:lstStyle/>
            <a:p>
              <a:pPr algn="r"/>
              <a:r>
                <a:rPr lang="en-US" sz="1600" dirty="0">
                  <a:solidFill>
                    <a:schemeClr val="bg1">
                      <a:lumMod val="50000"/>
                    </a:schemeClr>
                  </a:solidFill>
                  <a:latin typeface="Calibri" panose="020F0502020204030204" pitchFamily="34" charset="0"/>
                  <a:cs typeface="Calibri" panose="020F0502020204030204" pitchFamily="34" charset="0"/>
                </a:rPr>
                <a:t>Costs of creating in-house AI program vs. vendor data solutions</a:t>
              </a:r>
            </a:p>
          </p:txBody>
        </p:sp>
        <p:sp>
          <p:nvSpPr>
            <p:cNvPr id="20" name="TextBox 19">
              <a:extLst>
                <a:ext uri="{FF2B5EF4-FFF2-40B4-BE49-F238E27FC236}">
                  <a16:creationId xmlns:a16="http://schemas.microsoft.com/office/drawing/2014/main" id="{1C14D834-9D69-7D94-7AB5-397598183022}"/>
                </a:ext>
              </a:extLst>
            </p:cNvPr>
            <p:cNvSpPr txBox="1"/>
            <p:nvPr/>
          </p:nvSpPr>
          <p:spPr>
            <a:xfrm>
              <a:off x="1825679" y="2910711"/>
              <a:ext cx="2246705" cy="400110"/>
            </a:xfrm>
            <a:prstGeom prst="rect">
              <a:avLst/>
            </a:prstGeom>
            <a:noFill/>
          </p:spPr>
          <p:txBody>
            <a:bodyPr wrap="none" rtlCol="0" anchor="b" anchorCtr="0">
              <a:spAutoFit/>
            </a:bodyPr>
            <a:lstStyle/>
            <a:p>
              <a:pPr algn="r"/>
              <a:r>
                <a:rPr lang="en-US" sz="2000" b="1" dirty="0">
                  <a:solidFill>
                    <a:srgbClr val="0071BC"/>
                  </a:solidFill>
                  <a:ea typeface="League Spartan" charset="0"/>
                  <a:cs typeface="Poppins" pitchFamily="2" charset="77"/>
                </a:rPr>
                <a:t>HYBRID APPROACH</a:t>
              </a:r>
            </a:p>
          </p:txBody>
        </p:sp>
        <p:sp>
          <p:nvSpPr>
            <p:cNvPr id="21" name="TextBox 20">
              <a:extLst>
                <a:ext uri="{FF2B5EF4-FFF2-40B4-BE49-F238E27FC236}">
                  <a16:creationId xmlns:a16="http://schemas.microsoft.com/office/drawing/2014/main" id="{DBCD32DC-C8E2-CAAE-C993-B90762026CE7}"/>
                </a:ext>
              </a:extLst>
            </p:cNvPr>
            <p:cNvSpPr txBox="1"/>
            <p:nvPr/>
          </p:nvSpPr>
          <p:spPr>
            <a:xfrm>
              <a:off x="1912144" y="3349310"/>
              <a:ext cx="2160240" cy="584775"/>
            </a:xfrm>
            <a:prstGeom prst="rect">
              <a:avLst/>
            </a:prstGeom>
            <a:noFill/>
          </p:spPr>
          <p:txBody>
            <a:bodyPr wrap="square" rtlCol="0">
              <a:spAutoFit/>
            </a:bodyPr>
            <a:lstStyle/>
            <a:p>
              <a:pPr algn="r"/>
              <a:r>
                <a:rPr lang="en-US" sz="1600" dirty="0">
                  <a:solidFill>
                    <a:schemeClr val="bg1">
                      <a:lumMod val="50000"/>
                    </a:schemeClr>
                  </a:solidFill>
                  <a:latin typeface="Calibri" panose="020F0502020204030204" pitchFamily="34" charset="0"/>
                  <a:cs typeface="Calibri" panose="020F0502020204030204" pitchFamily="34" charset="0"/>
                </a:rPr>
                <a:t>Hybrid approach to data and AI</a:t>
              </a:r>
            </a:p>
          </p:txBody>
        </p:sp>
        <p:sp>
          <p:nvSpPr>
            <p:cNvPr id="23" name="Freeform 209">
              <a:extLst>
                <a:ext uri="{FF2B5EF4-FFF2-40B4-BE49-F238E27FC236}">
                  <a16:creationId xmlns:a16="http://schemas.microsoft.com/office/drawing/2014/main" id="{F4994283-0DEB-4F25-D605-AF2471A2B9B3}"/>
                </a:ext>
              </a:extLst>
            </p:cNvPr>
            <p:cNvSpPr>
              <a:spLocks noChangeArrowheads="1"/>
            </p:cNvSpPr>
            <p:nvPr/>
          </p:nvSpPr>
          <p:spPr bwMode="auto">
            <a:xfrm>
              <a:off x="4968480" y="3216780"/>
              <a:ext cx="1818939" cy="1818939"/>
            </a:xfrm>
            <a:custGeom>
              <a:avLst/>
              <a:gdLst>
                <a:gd name="T0" fmla="*/ 663 w 1327"/>
                <a:gd name="T1" fmla="*/ 51 h 1326"/>
                <a:gd name="T2" fmla="*/ 663 w 1327"/>
                <a:gd name="T3" fmla="*/ 51 h 1326"/>
                <a:gd name="T4" fmla="*/ 51 w 1327"/>
                <a:gd name="T5" fmla="*/ 663 h 1326"/>
                <a:gd name="T6" fmla="*/ 51 w 1327"/>
                <a:gd name="T7" fmla="*/ 663 h 1326"/>
                <a:gd name="T8" fmla="*/ 663 w 1327"/>
                <a:gd name="T9" fmla="*/ 1274 h 1326"/>
                <a:gd name="T10" fmla="*/ 663 w 1327"/>
                <a:gd name="T11" fmla="*/ 1274 h 1326"/>
                <a:gd name="T12" fmla="*/ 1274 w 1327"/>
                <a:gd name="T13" fmla="*/ 663 h 1326"/>
                <a:gd name="T14" fmla="*/ 1274 w 1327"/>
                <a:gd name="T15" fmla="*/ 663 h 1326"/>
                <a:gd name="T16" fmla="*/ 663 w 1327"/>
                <a:gd name="T17" fmla="*/ 51 h 1326"/>
                <a:gd name="T18" fmla="*/ 663 w 1327"/>
                <a:gd name="T19" fmla="*/ 1325 h 1326"/>
                <a:gd name="T20" fmla="*/ 663 w 1327"/>
                <a:gd name="T21" fmla="*/ 1325 h 1326"/>
                <a:gd name="T22" fmla="*/ 0 w 1327"/>
                <a:gd name="T23" fmla="*/ 663 h 1326"/>
                <a:gd name="T24" fmla="*/ 0 w 1327"/>
                <a:gd name="T25" fmla="*/ 663 h 1326"/>
                <a:gd name="T26" fmla="*/ 663 w 1327"/>
                <a:gd name="T27" fmla="*/ 0 h 1326"/>
                <a:gd name="T28" fmla="*/ 663 w 1327"/>
                <a:gd name="T29" fmla="*/ 0 h 1326"/>
                <a:gd name="T30" fmla="*/ 1326 w 1327"/>
                <a:gd name="T31" fmla="*/ 663 h 1326"/>
                <a:gd name="T32" fmla="*/ 1326 w 1327"/>
                <a:gd name="T33" fmla="*/ 663 h 1326"/>
                <a:gd name="T34" fmla="*/ 663 w 1327"/>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7" h="1326">
                  <a:moveTo>
                    <a:pt x="663" y="51"/>
                  </a:moveTo>
                  <a:lnTo>
                    <a:pt x="663" y="51"/>
                  </a:lnTo>
                  <a:cubicBezTo>
                    <a:pt x="326" y="51"/>
                    <a:pt x="51" y="326"/>
                    <a:pt x="51" y="663"/>
                  </a:cubicBezTo>
                  <a:lnTo>
                    <a:pt x="51" y="663"/>
                  </a:lnTo>
                  <a:cubicBezTo>
                    <a:pt x="51" y="1000"/>
                    <a:pt x="326" y="1274"/>
                    <a:pt x="663" y="1274"/>
                  </a:cubicBezTo>
                  <a:lnTo>
                    <a:pt x="663" y="1274"/>
                  </a:lnTo>
                  <a:cubicBezTo>
                    <a:pt x="1000" y="1274"/>
                    <a:pt x="1274" y="1000"/>
                    <a:pt x="1274" y="663"/>
                  </a:cubicBezTo>
                  <a:lnTo>
                    <a:pt x="1274" y="663"/>
                  </a:lnTo>
                  <a:cubicBezTo>
                    <a:pt x="1274" y="326"/>
                    <a:pt x="1000" y="51"/>
                    <a:pt x="663" y="51"/>
                  </a:cubicBezTo>
                  <a:close/>
                  <a:moveTo>
                    <a:pt x="663" y="1325"/>
                  </a:moveTo>
                  <a:lnTo>
                    <a:pt x="663" y="1325"/>
                  </a:lnTo>
                  <a:cubicBezTo>
                    <a:pt x="298" y="1325"/>
                    <a:pt x="0" y="1028"/>
                    <a:pt x="0" y="663"/>
                  </a:cubicBezTo>
                  <a:lnTo>
                    <a:pt x="0" y="663"/>
                  </a:lnTo>
                  <a:cubicBezTo>
                    <a:pt x="0" y="297"/>
                    <a:pt x="298" y="0"/>
                    <a:pt x="663" y="0"/>
                  </a:cubicBezTo>
                  <a:lnTo>
                    <a:pt x="663" y="0"/>
                  </a:lnTo>
                  <a:cubicBezTo>
                    <a:pt x="1029" y="0"/>
                    <a:pt x="1326" y="297"/>
                    <a:pt x="1326" y="663"/>
                  </a:cubicBezTo>
                  <a:lnTo>
                    <a:pt x="1326" y="663"/>
                  </a:lnTo>
                  <a:cubicBezTo>
                    <a:pt x="1326" y="1028"/>
                    <a:pt x="1029" y="1325"/>
                    <a:pt x="663" y="1325"/>
                  </a:cubicBezTo>
                  <a:close/>
                </a:path>
              </a:pathLst>
            </a:custGeom>
            <a:solidFill>
              <a:schemeClr val="bg1">
                <a:lumMod val="85000"/>
              </a:schemeClr>
            </a:solidFill>
            <a:ln>
              <a:noFill/>
            </a:ln>
            <a:effectLst/>
          </p:spPr>
          <p:txBody>
            <a:bodyPr wrap="none" anchor="ctr"/>
            <a:lstStyle/>
            <a:p>
              <a:endParaRPr lang="en-US" sz="3600" dirty="0">
                <a:latin typeface="Lato Light" panose="020F0502020204030203" pitchFamily="34" charset="0"/>
              </a:endParaRPr>
            </a:p>
          </p:txBody>
        </p:sp>
        <p:pic>
          <p:nvPicPr>
            <p:cNvPr id="4" name="Graphic 3" descr="Questions outline">
              <a:extLst>
                <a:ext uri="{FF2B5EF4-FFF2-40B4-BE49-F238E27FC236}">
                  <a16:creationId xmlns:a16="http://schemas.microsoft.com/office/drawing/2014/main" id="{7FD602D6-21FD-5C98-0D78-B7E04BA363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33697" y="3384995"/>
              <a:ext cx="1469663" cy="1469663"/>
            </a:xfrm>
            <a:prstGeom prst="rect">
              <a:avLst/>
            </a:prstGeom>
          </p:spPr>
        </p:pic>
      </p:grpSp>
    </p:spTree>
    <p:extLst>
      <p:ext uri="{BB962C8B-B14F-4D97-AF65-F5344CB8AC3E}">
        <p14:creationId xmlns:p14="http://schemas.microsoft.com/office/powerpoint/2010/main" val="1954790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3"/>
          <p:cNvSpPr>
            <a:spLocks/>
          </p:cNvSpPr>
          <p:nvPr/>
        </p:nvSpPr>
        <p:spPr bwMode="auto">
          <a:xfrm>
            <a:off x="11242675" y="304800"/>
            <a:ext cx="184150" cy="1801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defRPr sz="5800">
                <a:solidFill>
                  <a:srgbClr val="000000"/>
                </a:solidFill>
                <a:latin typeface="Gill Sans" charset="0"/>
                <a:ea typeface="MS PGothic" panose="020B0600070205080204" pitchFamily="34" charset="-128"/>
                <a:sym typeface="Gill Sans" charset="0"/>
              </a:defRPr>
            </a:lvl1pPr>
            <a:lvl2pPr marL="742950" indent="-285750" eaLnBrk="0">
              <a:defRPr sz="5800">
                <a:solidFill>
                  <a:srgbClr val="000000"/>
                </a:solidFill>
                <a:latin typeface="Gill Sans" charset="0"/>
                <a:ea typeface="MS PGothic" panose="020B0600070205080204" pitchFamily="34" charset="-128"/>
                <a:sym typeface="Gill Sans" charset="0"/>
              </a:defRPr>
            </a:lvl2pPr>
            <a:lvl3pPr marL="1143000" indent="-228600" eaLnBrk="0">
              <a:defRPr sz="5800">
                <a:solidFill>
                  <a:srgbClr val="000000"/>
                </a:solidFill>
                <a:latin typeface="Gill Sans" charset="0"/>
                <a:ea typeface="MS PGothic" panose="020B0600070205080204" pitchFamily="34" charset="-128"/>
                <a:sym typeface="Gill Sans" charset="0"/>
              </a:defRPr>
            </a:lvl3pPr>
            <a:lvl4pPr marL="1600200" indent="-228600" eaLnBrk="0">
              <a:defRPr sz="5800">
                <a:solidFill>
                  <a:srgbClr val="000000"/>
                </a:solidFill>
                <a:latin typeface="Gill Sans" charset="0"/>
                <a:ea typeface="MS PGothic" panose="020B0600070205080204" pitchFamily="34" charset="-128"/>
                <a:sym typeface="Gill Sans" charset="0"/>
              </a:defRPr>
            </a:lvl4pPr>
            <a:lvl5pPr marL="2057400" indent="-228600" eaLnBrk="0">
              <a:defRPr sz="5800">
                <a:solidFill>
                  <a:srgbClr val="000000"/>
                </a:solidFill>
                <a:latin typeface="Gill Sans" charset="0"/>
                <a:ea typeface="MS PGothic" panose="020B0600070205080204" pitchFamily="34" charset="-128"/>
                <a:sym typeface="Gill Sans" charset="0"/>
              </a:defRPr>
            </a:lvl5pPr>
            <a:lvl6pPr marL="25146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6pPr>
            <a:lvl7pPr marL="29718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7pPr>
            <a:lvl8pPr marL="34290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8pPr>
            <a:lvl9pPr marL="38862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9pPr>
          </a:lstStyle>
          <a:p>
            <a:pPr marL="0" marR="0" lvl="0" indent="0" algn="l" defTabSz="412750" rtl="0" eaLnBrk="1" fontAlgn="base" latinLnBrk="0" hangingPunct="0">
              <a:lnSpc>
                <a:spcPct val="100000"/>
              </a:lnSpc>
              <a:spcBef>
                <a:spcPct val="0"/>
              </a:spcBef>
              <a:spcAft>
                <a:spcPct val="0"/>
              </a:spcAft>
              <a:buClrTx/>
              <a:buSzTx/>
              <a:buFontTx/>
              <a:buNone/>
              <a:tabLst/>
              <a:defRPr/>
            </a:pPr>
            <a:endParaRPr kumimoji="0" lang="es-ES" altLang="en-US" sz="2900" b="0" i="0" u="none" strike="noStrike" kern="1200" cap="none" spc="0" normalizeH="0" baseline="0" noProof="0" dirty="0">
              <a:ln>
                <a:noFill/>
              </a:ln>
              <a:solidFill>
                <a:srgbClr val="000000"/>
              </a:solidFill>
              <a:effectLst/>
              <a:uLnTx/>
              <a:uFillTx/>
              <a:latin typeface="Gill Sans" charset="0"/>
              <a:ea typeface="MS PGothic" panose="020B0600070205080204" pitchFamily="34" charset="-128"/>
              <a:cs typeface="+mn-cs"/>
              <a:sym typeface="Gill Sans" charset="0"/>
            </a:endParaRPr>
          </a:p>
        </p:txBody>
      </p:sp>
      <p:grpSp>
        <p:nvGrpSpPr>
          <p:cNvPr id="15366" name="Group 6"/>
          <p:cNvGrpSpPr>
            <a:grpSpLocks/>
          </p:cNvGrpSpPr>
          <p:nvPr/>
        </p:nvGrpSpPr>
        <p:grpSpPr bwMode="auto">
          <a:xfrm>
            <a:off x="4776788" y="1477659"/>
            <a:ext cx="2492375" cy="4400550"/>
            <a:chOff x="0" y="0"/>
            <a:chExt cx="4984803" cy="8801100"/>
          </a:xfrm>
          <a:solidFill>
            <a:srgbClr val="212849"/>
          </a:solidFill>
        </p:grpSpPr>
        <p:sp>
          <p:nvSpPr>
            <p:cNvPr id="15367" name="AutoShape 7"/>
            <p:cNvSpPr>
              <a:spLocks/>
            </p:cNvSpPr>
            <p:nvPr/>
          </p:nvSpPr>
          <p:spPr bwMode="auto">
            <a:xfrm>
              <a:off x="248549" y="606972"/>
              <a:ext cx="773267" cy="855280"/>
            </a:xfrm>
            <a:custGeom>
              <a:avLst/>
              <a:gdLst>
                <a:gd name="T0" fmla="*/ 386634 w 21600"/>
                <a:gd name="T1" fmla="*/ 427640 h 21600"/>
                <a:gd name="T2" fmla="*/ 386634 w 21600"/>
                <a:gd name="T3" fmla="*/ 427640 h 21600"/>
                <a:gd name="T4" fmla="*/ 386634 w 21600"/>
                <a:gd name="T5" fmla="*/ 427640 h 21600"/>
                <a:gd name="T6" fmla="*/ 386634 w 21600"/>
                <a:gd name="T7" fmla="*/ 42764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68" name="AutoShape 8"/>
            <p:cNvSpPr>
              <a:spLocks/>
            </p:cNvSpPr>
            <p:nvPr/>
          </p:nvSpPr>
          <p:spPr bwMode="auto">
            <a:xfrm>
              <a:off x="4211536" y="1765737"/>
              <a:ext cx="773267" cy="855281"/>
            </a:xfrm>
            <a:custGeom>
              <a:avLst/>
              <a:gdLst>
                <a:gd name="T0" fmla="*/ 386634 w 21600"/>
                <a:gd name="T1" fmla="*/ 427641 h 21600"/>
                <a:gd name="T2" fmla="*/ 386634 w 21600"/>
                <a:gd name="T3" fmla="*/ 427641 h 21600"/>
                <a:gd name="T4" fmla="*/ 386634 w 21600"/>
                <a:gd name="T5" fmla="*/ 427641 h 21600"/>
                <a:gd name="T6" fmla="*/ 386634 w 21600"/>
                <a:gd name="T7" fmla="*/ 427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69" name="AutoShape 9"/>
            <p:cNvSpPr>
              <a:spLocks/>
            </p:cNvSpPr>
            <p:nvPr/>
          </p:nvSpPr>
          <p:spPr bwMode="auto">
            <a:xfrm>
              <a:off x="1463681" y="4276396"/>
              <a:ext cx="773266" cy="855280"/>
            </a:xfrm>
            <a:custGeom>
              <a:avLst/>
              <a:gdLst>
                <a:gd name="T0" fmla="*/ 386633 w 21600"/>
                <a:gd name="T1" fmla="*/ 427640 h 21600"/>
                <a:gd name="T2" fmla="*/ 386633 w 21600"/>
                <a:gd name="T3" fmla="*/ 427640 h 21600"/>
                <a:gd name="T4" fmla="*/ 386633 w 21600"/>
                <a:gd name="T5" fmla="*/ 427640 h 21600"/>
                <a:gd name="T6" fmla="*/ 386633 w 21600"/>
                <a:gd name="T7" fmla="*/ 42764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70" name="AutoShape 10"/>
            <p:cNvSpPr>
              <a:spLocks/>
            </p:cNvSpPr>
            <p:nvPr/>
          </p:nvSpPr>
          <p:spPr bwMode="auto">
            <a:xfrm>
              <a:off x="2416455" y="7325055"/>
              <a:ext cx="773267" cy="855280"/>
            </a:xfrm>
            <a:custGeom>
              <a:avLst/>
              <a:gdLst>
                <a:gd name="T0" fmla="*/ 386634 w 21600"/>
                <a:gd name="T1" fmla="*/ 427640 h 21600"/>
                <a:gd name="T2" fmla="*/ 386634 w 21600"/>
                <a:gd name="T3" fmla="*/ 427640 h 21600"/>
                <a:gd name="T4" fmla="*/ 386634 w 21600"/>
                <a:gd name="T5" fmla="*/ 427640 h 21600"/>
                <a:gd name="T6" fmla="*/ 386634 w 21600"/>
                <a:gd name="T7" fmla="*/ 42764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71" name="AutoShape 11"/>
            <p:cNvSpPr>
              <a:spLocks/>
            </p:cNvSpPr>
            <p:nvPr/>
          </p:nvSpPr>
          <p:spPr bwMode="auto">
            <a:xfrm>
              <a:off x="3244954" y="3338348"/>
              <a:ext cx="773267" cy="855280"/>
            </a:xfrm>
            <a:custGeom>
              <a:avLst/>
              <a:gdLst>
                <a:gd name="T0" fmla="*/ 386634 w 21600"/>
                <a:gd name="T1" fmla="*/ 427640 h 21600"/>
                <a:gd name="T2" fmla="*/ 386634 w 21600"/>
                <a:gd name="T3" fmla="*/ 427640 h 21600"/>
                <a:gd name="T4" fmla="*/ 386634 w 21600"/>
                <a:gd name="T5" fmla="*/ 427640 h 21600"/>
                <a:gd name="T6" fmla="*/ 386634 w 21600"/>
                <a:gd name="T7" fmla="*/ 42764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72" name="AutoShape 12"/>
            <p:cNvSpPr>
              <a:spLocks/>
            </p:cNvSpPr>
            <p:nvPr/>
          </p:nvSpPr>
          <p:spPr bwMode="auto">
            <a:xfrm>
              <a:off x="2002205" y="193127"/>
              <a:ext cx="428059" cy="469025"/>
            </a:xfrm>
            <a:custGeom>
              <a:avLst/>
              <a:gdLst>
                <a:gd name="T0" fmla="*/ 214030 w 21600"/>
                <a:gd name="T1" fmla="*/ 234513 h 21600"/>
                <a:gd name="T2" fmla="*/ 214030 w 21600"/>
                <a:gd name="T3" fmla="*/ 234513 h 21600"/>
                <a:gd name="T4" fmla="*/ 214030 w 21600"/>
                <a:gd name="T5" fmla="*/ 234513 h 21600"/>
                <a:gd name="T6" fmla="*/ 214030 w 21600"/>
                <a:gd name="T7" fmla="*/ 2345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73" name="AutoShape 13"/>
            <p:cNvSpPr>
              <a:spLocks/>
            </p:cNvSpPr>
            <p:nvPr/>
          </p:nvSpPr>
          <p:spPr bwMode="auto">
            <a:xfrm>
              <a:off x="2002205" y="3765988"/>
              <a:ext cx="428059" cy="469025"/>
            </a:xfrm>
            <a:custGeom>
              <a:avLst/>
              <a:gdLst>
                <a:gd name="T0" fmla="*/ 214030 w 21600"/>
                <a:gd name="T1" fmla="*/ 234513 h 21600"/>
                <a:gd name="T2" fmla="*/ 214030 w 21600"/>
                <a:gd name="T3" fmla="*/ 234513 h 21600"/>
                <a:gd name="T4" fmla="*/ 214030 w 21600"/>
                <a:gd name="T5" fmla="*/ 234513 h 21600"/>
                <a:gd name="T6" fmla="*/ 214030 w 21600"/>
                <a:gd name="T7" fmla="*/ 2345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74" name="AutoShape 14"/>
            <p:cNvSpPr>
              <a:spLocks/>
            </p:cNvSpPr>
            <p:nvPr/>
          </p:nvSpPr>
          <p:spPr bwMode="auto">
            <a:xfrm>
              <a:off x="2457880" y="5545521"/>
              <a:ext cx="428058" cy="469025"/>
            </a:xfrm>
            <a:custGeom>
              <a:avLst/>
              <a:gdLst>
                <a:gd name="T0" fmla="*/ 214029 w 21600"/>
                <a:gd name="T1" fmla="*/ 234513 h 21600"/>
                <a:gd name="T2" fmla="*/ 214029 w 21600"/>
                <a:gd name="T3" fmla="*/ 234513 h 21600"/>
                <a:gd name="T4" fmla="*/ 214029 w 21600"/>
                <a:gd name="T5" fmla="*/ 234513 h 21600"/>
                <a:gd name="T6" fmla="*/ 214029 w 21600"/>
                <a:gd name="T7" fmla="*/ 2345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75" name="AutoShape 15"/>
            <p:cNvSpPr>
              <a:spLocks/>
            </p:cNvSpPr>
            <p:nvPr/>
          </p:nvSpPr>
          <p:spPr bwMode="auto">
            <a:xfrm>
              <a:off x="1146089" y="7145721"/>
              <a:ext cx="428059" cy="469026"/>
            </a:xfrm>
            <a:custGeom>
              <a:avLst/>
              <a:gdLst>
                <a:gd name="T0" fmla="*/ 214030 w 21600"/>
                <a:gd name="T1" fmla="*/ 234513 h 21600"/>
                <a:gd name="T2" fmla="*/ 214030 w 21600"/>
                <a:gd name="T3" fmla="*/ 234513 h 21600"/>
                <a:gd name="T4" fmla="*/ 214030 w 21600"/>
                <a:gd name="T5" fmla="*/ 234513 h 21600"/>
                <a:gd name="T6" fmla="*/ 214030 w 21600"/>
                <a:gd name="T7" fmla="*/ 2345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76" name="AutoShape 16"/>
            <p:cNvSpPr>
              <a:spLocks/>
            </p:cNvSpPr>
            <p:nvPr/>
          </p:nvSpPr>
          <p:spPr bwMode="auto">
            <a:xfrm>
              <a:off x="1656998" y="8332075"/>
              <a:ext cx="428058" cy="469025"/>
            </a:xfrm>
            <a:custGeom>
              <a:avLst/>
              <a:gdLst>
                <a:gd name="T0" fmla="*/ 214029 w 21600"/>
                <a:gd name="T1" fmla="*/ 234513 h 21600"/>
                <a:gd name="T2" fmla="*/ 214029 w 21600"/>
                <a:gd name="T3" fmla="*/ 234513 h 21600"/>
                <a:gd name="T4" fmla="*/ 214029 w 21600"/>
                <a:gd name="T5" fmla="*/ 234513 h 21600"/>
                <a:gd name="T6" fmla="*/ 214029 w 21600"/>
                <a:gd name="T7" fmla="*/ 2345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77" name="AutoShape 17"/>
            <p:cNvSpPr>
              <a:spLocks/>
            </p:cNvSpPr>
            <p:nvPr/>
          </p:nvSpPr>
          <p:spPr bwMode="auto">
            <a:xfrm>
              <a:off x="2071247" y="6759464"/>
              <a:ext cx="428058" cy="469025"/>
            </a:xfrm>
            <a:custGeom>
              <a:avLst/>
              <a:gdLst>
                <a:gd name="T0" fmla="*/ 214029 w 21600"/>
                <a:gd name="T1" fmla="*/ 234513 h 21600"/>
                <a:gd name="T2" fmla="*/ 214029 w 21600"/>
                <a:gd name="T3" fmla="*/ 234513 h 21600"/>
                <a:gd name="T4" fmla="*/ 214029 w 21600"/>
                <a:gd name="T5" fmla="*/ 234513 h 21600"/>
                <a:gd name="T6" fmla="*/ 214029 w 21600"/>
                <a:gd name="T7" fmla="*/ 2345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78" name="AutoShape 18"/>
            <p:cNvSpPr>
              <a:spLocks/>
            </p:cNvSpPr>
            <p:nvPr/>
          </p:nvSpPr>
          <p:spPr bwMode="auto">
            <a:xfrm>
              <a:off x="3742053" y="441434"/>
              <a:ext cx="428059" cy="469025"/>
            </a:xfrm>
            <a:custGeom>
              <a:avLst/>
              <a:gdLst>
                <a:gd name="T0" fmla="*/ 214030 w 21600"/>
                <a:gd name="T1" fmla="*/ 234513 h 21600"/>
                <a:gd name="T2" fmla="*/ 214030 w 21600"/>
                <a:gd name="T3" fmla="*/ 234513 h 21600"/>
                <a:gd name="T4" fmla="*/ 214030 w 21600"/>
                <a:gd name="T5" fmla="*/ 234513 h 21600"/>
                <a:gd name="T6" fmla="*/ 214030 w 21600"/>
                <a:gd name="T7" fmla="*/ 2345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79" name="AutoShape 19"/>
            <p:cNvSpPr>
              <a:spLocks/>
            </p:cNvSpPr>
            <p:nvPr/>
          </p:nvSpPr>
          <p:spPr bwMode="auto">
            <a:xfrm>
              <a:off x="2057438" y="1089791"/>
              <a:ext cx="428059" cy="469025"/>
            </a:xfrm>
            <a:custGeom>
              <a:avLst/>
              <a:gdLst>
                <a:gd name="T0" fmla="*/ 214030 w 21600"/>
                <a:gd name="T1" fmla="*/ 234513 h 21600"/>
                <a:gd name="T2" fmla="*/ 214030 w 21600"/>
                <a:gd name="T3" fmla="*/ 234513 h 21600"/>
                <a:gd name="T4" fmla="*/ 214030 w 21600"/>
                <a:gd name="T5" fmla="*/ 234513 h 21600"/>
                <a:gd name="T6" fmla="*/ 214030 w 21600"/>
                <a:gd name="T7" fmla="*/ 2345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80" name="AutoShape 20"/>
            <p:cNvSpPr>
              <a:spLocks/>
            </p:cNvSpPr>
            <p:nvPr/>
          </p:nvSpPr>
          <p:spPr bwMode="auto">
            <a:xfrm>
              <a:off x="4266769" y="3310759"/>
              <a:ext cx="289975"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81" name="AutoShape 21"/>
            <p:cNvSpPr>
              <a:spLocks/>
            </p:cNvSpPr>
            <p:nvPr/>
          </p:nvSpPr>
          <p:spPr bwMode="auto">
            <a:xfrm>
              <a:off x="1574148" y="5669674"/>
              <a:ext cx="289975"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82" name="AutoShape 22"/>
            <p:cNvSpPr>
              <a:spLocks/>
            </p:cNvSpPr>
            <p:nvPr/>
          </p:nvSpPr>
          <p:spPr bwMode="auto">
            <a:xfrm>
              <a:off x="0" y="772510"/>
              <a:ext cx="289975"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83" name="AutoShape 23"/>
            <p:cNvSpPr>
              <a:spLocks/>
            </p:cNvSpPr>
            <p:nvPr/>
          </p:nvSpPr>
          <p:spPr bwMode="auto">
            <a:xfrm>
              <a:off x="1380831" y="1351893"/>
              <a:ext cx="289976"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84" name="AutoShape 24"/>
            <p:cNvSpPr>
              <a:spLocks/>
            </p:cNvSpPr>
            <p:nvPr/>
          </p:nvSpPr>
          <p:spPr bwMode="auto">
            <a:xfrm>
              <a:off x="3051637" y="124153"/>
              <a:ext cx="289976"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85" name="AutoShape 25"/>
            <p:cNvSpPr>
              <a:spLocks/>
            </p:cNvSpPr>
            <p:nvPr/>
          </p:nvSpPr>
          <p:spPr bwMode="auto">
            <a:xfrm>
              <a:off x="3189720" y="2041634"/>
              <a:ext cx="289976"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86" name="AutoShape 26"/>
            <p:cNvSpPr>
              <a:spLocks/>
            </p:cNvSpPr>
            <p:nvPr/>
          </p:nvSpPr>
          <p:spPr bwMode="auto">
            <a:xfrm>
              <a:off x="1449873" y="137948"/>
              <a:ext cx="289976"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87" name="AutoShape 27"/>
            <p:cNvSpPr>
              <a:spLocks/>
            </p:cNvSpPr>
            <p:nvPr/>
          </p:nvSpPr>
          <p:spPr bwMode="auto">
            <a:xfrm>
              <a:off x="2775470" y="3214195"/>
              <a:ext cx="289976"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88" name="AutoShape 28"/>
            <p:cNvSpPr>
              <a:spLocks/>
            </p:cNvSpPr>
            <p:nvPr/>
          </p:nvSpPr>
          <p:spPr bwMode="auto">
            <a:xfrm>
              <a:off x="4570553" y="2703786"/>
              <a:ext cx="289976"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89" name="AutoShape 29"/>
            <p:cNvSpPr>
              <a:spLocks/>
            </p:cNvSpPr>
            <p:nvPr/>
          </p:nvSpPr>
          <p:spPr bwMode="auto">
            <a:xfrm>
              <a:off x="3742053" y="1269124"/>
              <a:ext cx="289976"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90" name="AutoShape 30"/>
            <p:cNvSpPr>
              <a:spLocks/>
            </p:cNvSpPr>
            <p:nvPr/>
          </p:nvSpPr>
          <p:spPr bwMode="auto">
            <a:xfrm>
              <a:off x="1325598" y="772510"/>
              <a:ext cx="289975"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91" name="AutoShape 31"/>
            <p:cNvSpPr>
              <a:spLocks/>
            </p:cNvSpPr>
            <p:nvPr/>
          </p:nvSpPr>
          <p:spPr bwMode="auto">
            <a:xfrm>
              <a:off x="731840" y="1613995"/>
              <a:ext cx="289976"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92" name="AutoShape 32"/>
            <p:cNvSpPr>
              <a:spLocks/>
            </p:cNvSpPr>
            <p:nvPr/>
          </p:nvSpPr>
          <p:spPr bwMode="auto">
            <a:xfrm>
              <a:off x="3148295" y="951843"/>
              <a:ext cx="289976"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93" name="AutoShape 33"/>
            <p:cNvSpPr>
              <a:spLocks/>
            </p:cNvSpPr>
            <p:nvPr/>
          </p:nvSpPr>
          <p:spPr bwMode="auto">
            <a:xfrm>
              <a:off x="929320" y="362801"/>
              <a:ext cx="428059" cy="427640"/>
            </a:xfrm>
            <a:custGeom>
              <a:avLst/>
              <a:gdLst>
                <a:gd name="T0" fmla="*/ 214030 w 21600"/>
                <a:gd name="T1" fmla="*/ 213820 h 21600"/>
                <a:gd name="T2" fmla="*/ 214030 w 21600"/>
                <a:gd name="T3" fmla="*/ 213820 h 21600"/>
                <a:gd name="T4" fmla="*/ 214030 w 21600"/>
                <a:gd name="T5" fmla="*/ 213820 h 21600"/>
                <a:gd name="T6" fmla="*/ 214030 w 21600"/>
                <a:gd name="T7" fmla="*/ 213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94" name="AutoShape 34"/>
            <p:cNvSpPr>
              <a:spLocks/>
            </p:cNvSpPr>
            <p:nvPr/>
          </p:nvSpPr>
          <p:spPr bwMode="auto">
            <a:xfrm>
              <a:off x="2613935" y="776646"/>
              <a:ext cx="428058" cy="427640"/>
            </a:xfrm>
            <a:custGeom>
              <a:avLst/>
              <a:gdLst>
                <a:gd name="T0" fmla="*/ 214029 w 21600"/>
                <a:gd name="T1" fmla="*/ 213820 h 21600"/>
                <a:gd name="T2" fmla="*/ 214029 w 21600"/>
                <a:gd name="T3" fmla="*/ 213820 h 21600"/>
                <a:gd name="T4" fmla="*/ 214029 w 21600"/>
                <a:gd name="T5" fmla="*/ 213820 h 21600"/>
                <a:gd name="T6" fmla="*/ 214029 w 21600"/>
                <a:gd name="T7" fmla="*/ 213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95" name="AutoShape 35"/>
            <p:cNvSpPr>
              <a:spLocks/>
            </p:cNvSpPr>
            <p:nvPr/>
          </p:nvSpPr>
          <p:spPr bwMode="auto">
            <a:xfrm>
              <a:off x="4353782" y="1107721"/>
              <a:ext cx="428059" cy="427641"/>
            </a:xfrm>
            <a:custGeom>
              <a:avLst/>
              <a:gdLst>
                <a:gd name="T0" fmla="*/ 214030 w 21600"/>
                <a:gd name="T1" fmla="*/ 213821 h 21600"/>
                <a:gd name="T2" fmla="*/ 214030 w 21600"/>
                <a:gd name="T3" fmla="*/ 213821 h 21600"/>
                <a:gd name="T4" fmla="*/ 214030 w 21600"/>
                <a:gd name="T5" fmla="*/ 213821 h 21600"/>
                <a:gd name="T6" fmla="*/ 214030 w 21600"/>
                <a:gd name="T7" fmla="*/ 21382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96" name="AutoShape 36"/>
            <p:cNvSpPr>
              <a:spLocks/>
            </p:cNvSpPr>
            <p:nvPr/>
          </p:nvSpPr>
          <p:spPr bwMode="auto">
            <a:xfrm>
              <a:off x="3387201" y="2542384"/>
              <a:ext cx="428058" cy="427641"/>
            </a:xfrm>
            <a:custGeom>
              <a:avLst/>
              <a:gdLst>
                <a:gd name="T0" fmla="*/ 214029 w 21600"/>
                <a:gd name="T1" fmla="*/ 213821 h 21600"/>
                <a:gd name="T2" fmla="*/ 214029 w 21600"/>
                <a:gd name="T3" fmla="*/ 213821 h 21600"/>
                <a:gd name="T4" fmla="*/ 214029 w 21600"/>
                <a:gd name="T5" fmla="*/ 213821 h 21600"/>
                <a:gd name="T6" fmla="*/ 214029 w 21600"/>
                <a:gd name="T7" fmla="*/ 21382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97" name="AutoShape 37"/>
            <p:cNvSpPr>
              <a:spLocks/>
            </p:cNvSpPr>
            <p:nvPr/>
          </p:nvSpPr>
          <p:spPr bwMode="auto">
            <a:xfrm>
              <a:off x="2862484" y="4363301"/>
              <a:ext cx="428058" cy="427640"/>
            </a:xfrm>
            <a:custGeom>
              <a:avLst/>
              <a:gdLst>
                <a:gd name="T0" fmla="*/ 214029 w 21600"/>
                <a:gd name="T1" fmla="*/ 213820 h 21600"/>
                <a:gd name="T2" fmla="*/ 214029 w 21600"/>
                <a:gd name="T3" fmla="*/ 213820 h 21600"/>
                <a:gd name="T4" fmla="*/ 214029 w 21600"/>
                <a:gd name="T5" fmla="*/ 213820 h 21600"/>
                <a:gd name="T6" fmla="*/ 214029 w 21600"/>
                <a:gd name="T7" fmla="*/ 213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98" name="AutoShape 38"/>
            <p:cNvSpPr>
              <a:spLocks/>
            </p:cNvSpPr>
            <p:nvPr/>
          </p:nvSpPr>
          <p:spPr bwMode="auto">
            <a:xfrm>
              <a:off x="1895902" y="5301350"/>
              <a:ext cx="428058" cy="427641"/>
            </a:xfrm>
            <a:custGeom>
              <a:avLst/>
              <a:gdLst>
                <a:gd name="T0" fmla="*/ 214029 w 21600"/>
                <a:gd name="T1" fmla="*/ 213821 h 21600"/>
                <a:gd name="T2" fmla="*/ 214029 w 21600"/>
                <a:gd name="T3" fmla="*/ 213821 h 21600"/>
                <a:gd name="T4" fmla="*/ 214029 w 21600"/>
                <a:gd name="T5" fmla="*/ 213821 h 21600"/>
                <a:gd name="T6" fmla="*/ 214029 w 21600"/>
                <a:gd name="T7" fmla="*/ 21382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399" name="AutoShape 39"/>
            <p:cNvSpPr>
              <a:spLocks/>
            </p:cNvSpPr>
            <p:nvPr/>
          </p:nvSpPr>
          <p:spPr bwMode="auto">
            <a:xfrm>
              <a:off x="1633544" y="6846369"/>
              <a:ext cx="428059" cy="427641"/>
            </a:xfrm>
            <a:custGeom>
              <a:avLst/>
              <a:gdLst>
                <a:gd name="T0" fmla="*/ 214030 w 21600"/>
                <a:gd name="T1" fmla="*/ 213821 h 21600"/>
                <a:gd name="T2" fmla="*/ 214030 w 21600"/>
                <a:gd name="T3" fmla="*/ 213821 h 21600"/>
                <a:gd name="T4" fmla="*/ 214030 w 21600"/>
                <a:gd name="T5" fmla="*/ 213821 h 21600"/>
                <a:gd name="T6" fmla="*/ 214030 w 21600"/>
                <a:gd name="T7" fmla="*/ 21382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00" name="AutoShape 40"/>
            <p:cNvSpPr>
              <a:spLocks/>
            </p:cNvSpPr>
            <p:nvPr/>
          </p:nvSpPr>
          <p:spPr bwMode="auto">
            <a:xfrm>
              <a:off x="1122636" y="7991341"/>
              <a:ext cx="428059" cy="427641"/>
            </a:xfrm>
            <a:custGeom>
              <a:avLst/>
              <a:gdLst>
                <a:gd name="T0" fmla="*/ 214030 w 21600"/>
                <a:gd name="T1" fmla="*/ 213821 h 21600"/>
                <a:gd name="T2" fmla="*/ 214030 w 21600"/>
                <a:gd name="T3" fmla="*/ 213821 h 21600"/>
                <a:gd name="T4" fmla="*/ 214030 w 21600"/>
                <a:gd name="T5" fmla="*/ 213821 h 21600"/>
                <a:gd name="T6" fmla="*/ 214030 w 21600"/>
                <a:gd name="T7" fmla="*/ 21382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01" name="AutoShape 41"/>
            <p:cNvSpPr>
              <a:spLocks/>
            </p:cNvSpPr>
            <p:nvPr/>
          </p:nvSpPr>
          <p:spPr bwMode="auto">
            <a:xfrm>
              <a:off x="2448235" y="8294827"/>
              <a:ext cx="428058" cy="427640"/>
            </a:xfrm>
            <a:custGeom>
              <a:avLst/>
              <a:gdLst>
                <a:gd name="T0" fmla="*/ 214029 w 21600"/>
                <a:gd name="T1" fmla="*/ 213820 h 21600"/>
                <a:gd name="T2" fmla="*/ 214029 w 21600"/>
                <a:gd name="T3" fmla="*/ 213820 h 21600"/>
                <a:gd name="T4" fmla="*/ 214029 w 21600"/>
                <a:gd name="T5" fmla="*/ 213820 h 21600"/>
                <a:gd name="T6" fmla="*/ 214029 w 21600"/>
                <a:gd name="T7" fmla="*/ 213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02" name="AutoShape 42"/>
            <p:cNvSpPr>
              <a:spLocks/>
            </p:cNvSpPr>
            <p:nvPr/>
          </p:nvSpPr>
          <p:spPr bwMode="auto">
            <a:xfrm>
              <a:off x="1882094" y="7605084"/>
              <a:ext cx="428059" cy="427641"/>
            </a:xfrm>
            <a:custGeom>
              <a:avLst/>
              <a:gdLst>
                <a:gd name="T0" fmla="*/ 214030 w 21600"/>
                <a:gd name="T1" fmla="*/ 213821 h 21600"/>
                <a:gd name="T2" fmla="*/ 214030 w 21600"/>
                <a:gd name="T3" fmla="*/ 213821 h 21600"/>
                <a:gd name="T4" fmla="*/ 214030 w 21600"/>
                <a:gd name="T5" fmla="*/ 213821 h 21600"/>
                <a:gd name="T6" fmla="*/ 214030 w 21600"/>
                <a:gd name="T7" fmla="*/ 21382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03" name="AutoShape 43"/>
            <p:cNvSpPr>
              <a:spLocks/>
            </p:cNvSpPr>
            <p:nvPr/>
          </p:nvSpPr>
          <p:spPr bwMode="auto">
            <a:xfrm>
              <a:off x="2986760" y="1466387"/>
              <a:ext cx="428059" cy="427641"/>
            </a:xfrm>
            <a:custGeom>
              <a:avLst/>
              <a:gdLst>
                <a:gd name="T0" fmla="*/ 214030 w 21600"/>
                <a:gd name="T1" fmla="*/ 213821 h 21600"/>
                <a:gd name="T2" fmla="*/ 214030 w 21600"/>
                <a:gd name="T3" fmla="*/ 213821 h 21600"/>
                <a:gd name="T4" fmla="*/ 214030 w 21600"/>
                <a:gd name="T5" fmla="*/ 213821 h 21600"/>
                <a:gd name="T6" fmla="*/ 214030 w 21600"/>
                <a:gd name="T7" fmla="*/ 21382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04" name="AutoShape 44"/>
            <p:cNvSpPr>
              <a:spLocks/>
            </p:cNvSpPr>
            <p:nvPr/>
          </p:nvSpPr>
          <p:spPr bwMode="auto">
            <a:xfrm>
              <a:off x="1063240" y="7697514"/>
              <a:ext cx="289976"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05" name="AutoShape 45"/>
            <p:cNvSpPr>
              <a:spLocks/>
            </p:cNvSpPr>
            <p:nvPr/>
          </p:nvSpPr>
          <p:spPr bwMode="auto">
            <a:xfrm>
              <a:off x="1643189" y="7890641"/>
              <a:ext cx="289976"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06" name="AutoShape 46"/>
            <p:cNvSpPr>
              <a:spLocks/>
            </p:cNvSpPr>
            <p:nvPr/>
          </p:nvSpPr>
          <p:spPr bwMode="auto">
            <a:xfrm>
              <a:off x="2595963" y="6952593"/>
              <a:ext cx="289975"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07" name="AutoShape 47"/>
            <p:cNvSpPr>
              <a:spLocks/>
            </p:cNvSpPr>
            <p:nvPr/>
          </p:nvSpPr>
          <p:spPr bwMode="auto">
            <a:xfrm>
              <a:off x="2678813" y="5076496"/>
              <a:ext cx="289975"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08" name="AutoShape 48"/>
            <p:cNvSpPr>
              <a:spLocks/>
            </p:cNvSpPr>
            <p:nvPr/>
          </p:nvSpPr>
          <p:spPr bwMode="auto">
            <a:xfrm>
              <a:off x="2375030" y="4497113"/>
              <a:ext cx="400442" cy="441435"/>
            </a:xfrm>
            <a:custGeom>
              <a:avLst/>
              <a:gdLst>
                <a:gd name="T0" fmla="*/ 200221 w 21600"/>
                <a:gd name="T1" fmla="*/ 220718 h 21600"/>
                <a:gd name="T2" fmla="*/ 200221 w 21600"/>
                <a:gd name="T3" fmla="*/ 220718 h 21600"/>
                <a:gd name="T4" fmla="*/ 200221 w 21600"/>
                <a:gd name="T5" fmla="*/ 220718 h 21600"/>
                <a:gd name="T6" fmla="*/ 200221 w 21600"/>
                <a:gd name="T7" fmla="*/ 22071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09" name="AutoShape 49"/>
            <p:cNvSpPr>
              <a:spLocks/>
            </p:cNvSpPr>
            <p:nvPr/>
          </p:nvSpPr>
          <p:spPr bwMode="auto">
            <a:xfrm>
              <a:off x="2720237" y="3710809"/>
              <a:ext cx="400442" cy="441435"/>
            </a:xfrm>
            <a:custGeom>
              <a:avLst/>
              <a:gdLst>
                <a:gd name="T0" fmla="*/ 200221 w 21600"/>
                <a:gd name="T1" fmla="*/ 220718 h 21600"/>
                <a:gd name="T2" fmla="*/ 200221 w 21600"/>
                <a:gd name="T3" fmla="*/ 220718 h 21600"/>
                <a:gd name="T4" fmla="*/ 200221 w 21600"/>
                <a:gd name="T5" fmla="*/ 220718 h 21600"/>
                <a:gd name="T6" fmla="*/ 200221 w 21600"/>
                <a:gd name="T7" fmla="*/ 22071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10" name="AutoShape 50"/>
            <p:cNvSpPr>
              <a:spLocks/>
            </p:cNvSpPr>
            <p:nvPr/>
          </p:nvSpPr>
          <p:spPr bwMode="auto">
            <a:xfrm>
              <a:off x="3673011" y="1917481"/>
              <a:ext cx="400442" cy="441435"/>
            </a:xfrm>
            <a:custGeom>
              <a:avLst/>
              <a:gdLst>
                <a:gd name="T0" fmla="*/ 200221 w 21600"/>
                <a:gd name="T1" fmla="*/ 220718 h 21600"/>
                <a:gd name="T2" fmla="*/ 200221 w 21600"/>
                <a:gd name="T3" fmla="*/ 220718 h 21600"/>
                <a:gd name="T4" fmla="*/ 200221 w 21600"/>
                <a:gd name="T5" fmla="*/ 220718 h 21600"/>
                <a:gd name="T6" fmla="*/ 200221 w 21600"/>
                <a:gd name="T7" fmla="*/ 22071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11" name="AutoShape 51"/>
            <p:cNvSpPr>
              <a:spLocks/>
            </p:cNvSpPr>
            <p:nvPr/>
          </p:nvSpPr>
          <p:spPr bwMode="auto">
            <a:xfrm>
              <a:off x="4004411" y="2772760"/>
              <a:ext cx="400442" cy="441436"/>
            </a:xfrm>
            <a:custGeom>
              <a:avLst/>
              <a:gdLst>
                <a:gd name="T0" fmla="*/ 200221 w 21600"/>
                <a:gd name="T1" fmla="*/ 220718 h 21600"/>
                <a:gd name="T2" fmla="*/ 200221 w 21600"/>
                <a:gd name="T3" fmla="*/ 220718 h 21600"/>
                <a:gd name="T4" fmla="*/ 200221 w 21600"/>
                <a:gd name="T5" fmla="*/ 220718 h 21600"/>
                <a:gd name="T6" fmla="*/ 200221 w 21600"/>
                <a:gd name="T7" fmla="*/ 22071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12" name="AutoShape 52"/>
            <p:cNvSpPr>
              <a:spLocks/>
            </p:cNvSpPr>
            <p:nvPr/>
          </p:nvSpPr>
          <p:spPr bwMode="auto">
            <a:xfrm>
              <a:off x="2499304" y="0"/>
              <a:ext cx="289976"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13" name="AutoShape 53"/>
            <p:cNvSpPr>
              <a:spLocks/>
            </p:cNvSpPr>
            <p:nvPr/>
          </p:nvSpPr>
          <p:spPr bwMode="auto">
            <a:xfrm>
              <a:off x="3286379" y="593177"/>
              <a:ext cx="289975"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14" name="AutoShape 54"/>
            <p:cNvSpPr>
              <a:spLocks/>
            </p:cNvSpPr>
            <p:nvPr/>
          </p:nvSpPr>
          <p:spPr bwMode="auto">
            <a:xfrm>
              <a:off x="1864122" y="827689"/>
              <a:ext cx="289976" cy="317282"/>
            </a:xfrm>
            <a:custGeom>
              <a:avLst/>
              <a:gdLst>
                <a:gd name="T0" fmla="*/ 144988 w 21600"/>
                <a:gd name="T1" fmla="*/ 158641 h 21600"/>
                <a:gd name="T2" fmla="*/ 144988 w 21600"/>
                <a:gd name="T3" fmla="*/ 158641 h 21600"/>
                <a:gd name="T4" fmla="*/ 144988 w 21600"/>
                <a:gd name="T5" fmla="*/ 158641 h 21600"/>
                <a:gd name="T6" fmla="*/ 144988 w 21600"/>
                <a:gd name="T7" fmla="*/ 1586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15" name="AutoShape 55"/>
            <p:cNvSpPr>
              <a:spLocks/>
            </p:cNvSpPr>
            <p:nvPr/>
          </p:nvSpPr>
          <p:spPr bwMode="auto">
            <a:xfrm>
              <a:off x="1090856" y="1241534"/>
              <a:ext cx="193318" cy="220718"/>
            </a:xfrm>
            <a:custGeom>
              <a:avLst/>
              <a:gdLst>
                <a:gd name="T0" fmla="*/ 96659 w 21600"/>
                <a:gd name="T1" fmla="*/ 110359 h 21600"/>
                <a:gd name="T2" fmla="*/ 96659 w 21600"/>
                <a:gd name="T3" fmla="*/ 110359 h 21600"/>
                <a:gd name="T4" fmla="*/ 96659 w 21600"/>
                <a:gd name="T5" fmla="*/ 110359 h 21600"/>
                <a:gd name="T6" fmla="*/ 96659 w 21600"/>
                <a:gd name="T7" fmla="*/ 11035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16" name="AutoShape 56"/>
            <p:cNvSpPr>
              <a:spLocks/>
            </p:cNvSpPr>
            <p:nvPr/>
          </p:nvSpPr>
          <p:spPr bwMode="auto">
            <a:xfrm>
              <a:off x="414249" y="1503636"/>
              <a:ext cx="193317" cy="220718"/>
            </a:xfrm>
            <a:custGeom>
              <a:avLst/>
              <a:gdLst>
                <a:gd name="T0" fmla="*/ 96659 w 21600"/>
                <a:gd name="T1" fmla="*/ 110359 h 21600"/>
                <a:gd name="T2" fmla="*/ 96659 w 21600"/>
                <a:gd name="T3" fmla="*/ 110359 h 21600"/>
                <a:gd name="T4" fmla="*/ 96659 w 21600"/>
                <a:gd name="T5" fmla="*/ 110359 h 21600"/>
                <a:gd name="T6" fmla="*/ 96659 w 21600"/>
                <a:gd name="T7" fmla="*/ 11035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17" name="AutoShape 57"/>
            <p:cNvSpPr>
              <a:spLocks/>
            </p:cNvSpPr>
            <p:nvPr/>
          </p:nvSpPr>
          <p:spPr bwMode="auto">
            <a:xfrm>
              <a:off x="1877931" y="55179"/>
              <a:ext cx="193317" cy="220718"/>
            </a:xfrm>
            <a:custGeom>
              <a:avLst/>
              <a:gdLst>
                <a:gd name="T0" fmla="*/ 96659 w 21600"/>
                <a:gd name="T1" fmla="*/ 110359 h 21600"/>
                <a:gd name="T2" fmla="*/ 96659 w 21600"/>
                <a:gd name="T3" fmla="*/ 110359 h 21600"/>
                <a:gd name="T4" fmla="*/ 96659 w 21600"/>
                <a:gd name="T5" fmla="*/ 110359 h 21600"/>
                <a:gd name="T6" fmla="*/ 96659 w 21600"/>
                <a:gd name="T7" fmla="*/ 11035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18" name="AutoShape 58"/>
            <p:cNvSpPr>
              <a:spLocks/>
            </p:cNvSpPr>
            <p:nvPr/>
          </p:nvSpPr>
          <p:spPr bwMode="auto">
            <a:xfrm>
              <a:off x="4170111" y="1682968"/>
              <a:ext cx="193317" cy="220719"/>
            </a:xfrm>
            <a:custGeom>
              <a:avLst/>
              <a:gdLst>
                <a:gd name="T0" fmla="*/ 96659 w 21600"/>
                <a:gd name="T1" fmla="*/ 110360 h 21600"/>
                <a:gd name="T2" fmla="*/ 96659 w 21600"/>
                <a:gd name="T3" fmla="*/ 110360 h 21600"/>
                <a:gd name="T4" fmla="*/ 96659 w 21600"/>
                <a:gd name="T5" fmla="*/ 110360 h 21600"/>
                <a:gd name="T6" fmla="*/ 96659 w 21600"/>
                <a:gd name="T7" fmla="*/ 11036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19" name="AutoShape 59"/>
            <p:cNvSpPr>
              <a:spLocks/>
            </p:cNvSpPr>
            <p:nvPr/>
          </p:nvSpPr>
          <p:spPr bwMode="auto">
            <a:xfrm>
              <a:off x="4335811" y="827689"/>
              <a:ext cx="193317" cy="220718"/>
            </a:xfrm>
            <a:custGeom>
              <a:avLst/>
              <a:gdLst>
                <a:gd name="T0" fmla="*/ 96659 w 21600"/>
                <a:gd name="T1" fmla="*/ 110359 h 21600"/>
                <a:gd name="T2" fmla="*/ 96659 w 21600"/>
                <a:gd name="T3" fmla="*/ 110359 h 21600"/>
                <a:gd name="T4" fmla="*/ 96659 w 21600"/>
                <a:gd name="T5" fmla="*/ 110359 h 21600"/>
                <a:gd name="T6" fmla="*/ 96659 w 21600"/>
                <a:gd name="T7" fmla="*/ 11035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20" name="AutoShape 60"/>
            <p:cNvSpPr>
              <a:spLocks/>
            </p:cNvSpPr>
            <p:nvPr/>
          </p:nvSpPr>
          <p:spPr bwMode="auto">
            <a:xfrm>
              <a:off x="3010213" y="2827939"/>
              <a:ext cx="193317" cy="220718"/>
            </a:xfrm>
            <a:custGeom>
              <a:avLst/>
              <a:gdLst>
                <a:gd name="T0" fmla="*/ 96659 w 21600"/>
                <a:gd name="T1" fmla="*/ 110359 h 21600"/>
                <a:gd name="T2" fmla="*/ 96659 w 21600"/>
                <a:gd name="T3" fmla="*/ 110359 h 21600"/>
                <a:gd name="T4" fmla="*/ 96659 w 21600"/>
                <a:gd name="T5" fmla="*/ 110359 h 21600"/>
                <a:gd name="T6" fmla="*/ 96659 w 21600"/>
                <a:gd name="T7" fmla="*/ 11035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21" name="AutoShape 61"/>
            <p:cNvSpPr>
              <a:spLocks/>
            </p:cNvSpPr>
            <p:nvPr/>
          </p:nvSpPr>
          <p:spPr bwMode="auto">
            <a:xfrm>
              <a:off x="2209330" y="4331576"/>
              <a:ext cx="193317" cy="220718"/>
            </a:xfrm>
            <a:custGeom>
              <a:avLst/>
              <a:gdLst>
                <a:gd name="T0" fmla="*/ 96659 w 21600"/>
                <a:gd name="T1" fmla="*/ 110359 h 21600"/>
                <a:gd name="T2" fmla="*/ 96659 w 21600"/>
                <a:gd name="T3" fmla="*/ 110359 h 21600"/>
                <a:gd name="T4" fmla="*/ 96659 w 21600"/>
                <a:gd name="T5" fmla="*/ 110359 h 21600"/>
                <a:gd name="T6" fmla="*/ 96659 w 21600"/>
                <a:gd name="T7" fmla="*/ 11035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22" name="AutoShape 62"/>
            <p:cNvSpPr>
              <a:spLocks/>
            </p:cNvSpPr>
            <p:nvPr/>
          </p:nvSpPr>
          <p:spPr bwMode="auto">
            <a:xfrm>
              <a:off x="2402646" y="3628040"/>
              <a:ext cx="193317" cy="220718"/>
            </a:xfrm>
            <a:custGeom>
              <a:avLst/>
              <a:gdLst>
                <a:gd name="T0" fmla="*/ 96659 w 21600"/>
                <a:gd name="T1" fmla="*/ 110359 h 21600"/>
                <a:gd name="T2" fmla="*/ 96659 w 21600"/>
                <a:gd name="T3" fmla="*/ 110359 h 21600"/>
                <a:gd name="T4" fmla="*/ 96659 w 21600"/>
                <a:gd name="T5" fmla="*/ 110359 h 21600"/>
                <a:gd name="T6" fmla="*/ 96659 w 21600"/>
                <a:gd name="T7" fmla="*/ 11035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23" name="AutoShape 63"/>
            <p:cNvSpPr>
              <a:spLocks/>
            </p:cNvSpPr>
            <p:nvPr/>
          </p:nvSpPr>
          <p:spPr bwMode="auto">
            <a:xfrm>
              <a:off x="1021815" y="896663"/>
              <a:ext cx="193317" cy="220719"/>
            </a:xfrm>
            <a:custGeom>
              <a:avLst/>
              <a:gdLst>
                <a:gd name="T0" fmla="*/ 96659 w 21600"/>
                <a:gd name="T1" fmla="*/ 110360 h 21600"/>
                <a:gd name="T2" fmla="*/ 96659 w 21600"/>
                <a:gd name="T3" fmla="*/ 110360 h 21600"/>
                <a:gd name="T4" fmla="*/ 96659 w 21600"/>
                <a:gd name="T5" fmla="*/ 110360 h 21600"/>
                <a:gd name="T6" fmla="*/ 96659 w 21600"/>
                <a:gd name="T7" fmla="*/ 11036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24" name="AutoShape 64"/>
            <p:cNvSpPr>
              <a:spLocks/>
            </p:cNvSpPr>
            <p:nvPr/>
          </p:nvSpPr>
          <p:spPr bwMode="auto">
            <a:xfrm>
              <a:off x="1688778" y="1218080"/>
              <a:ext cx="262359" cy="262103"/>
            </a:xfrm>
            <a:custGeom>
              <a:avLst/>
              <a:gdLst>
                <a:gd name="T0" fmla="*/ 131180 w 21600"/>
                <a:gd name="T1" fmla="*/ 131052 h 21600"/>
                <a:gd name="T2" fmla="*/ 131180 w 21600"/>
                <a:gd name="T3" fmla="*/ 131052 h 21600"/>
                <a:gd name="T4" fmla="*/ 131180 w 21600"/>
                <a:gd name="T5" fmla="*/ 131052 h 21600"/>
                <a:gd name="T6" fmla="*/ 131180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25" name="AutoShape 65"/>
            <p:cNvSpPr>
              <a:spLocks/>
            </p:cNvSpPr>
            <p:nvPr/>
          </p:nvSpPr>
          <p:spPr bwMode="auto">
            <a:xfrm>
              <a:off x="1012170" y="1521566"/>
              <a:ext cx="262358" cy="262103"/>
            </a:xfrm>
            <a:custGeom>
              <a:avLst/>
              <a:gdLst>
                <a:gd name="T0" fmla="*/ 131179 w 21600"/>
                <a:gd name="T1" fmla="*/ 131052 h 21600"/>
                <a:gd name="T2" fmla="*/ 131179 w 21600"/>
                <a:gd name="T3" fmla="*/ 131052 h 21600"/>
                <a:gd name="T4" fmla="*/ 131179 w 21600"/>
                <a:gd name="T5" fmla="*/ 131052 h 21600"/>
                <a:gd name="T6" fmla="*/ 131179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26" name="AutoShape 66"/>
            <p:cNvSpPr>
              <a:spLocks/>
            </p:cNvSpPr>
            <p:nvPr/>
          </p:nvSpPr>
          <p:spPr bwMode="auto">
            <a:xfrm>
              <a:off x="1633544" y="569723"/>
              <a:ext cx="262359" cy="262103"/>
            </a:xfrm>
            <a:custGeom>
              <a:avLst/>
              <a:gdLst>
                <a:gd name="T0" fmla="*/ 131180 w 21600"/>
                <a:gd name="T1" fmla="*/ 131052 h 21600"/>
                <a:gd name="T2" fmla="*/ 131180 w 21600"/>
                <a:gd name="T3" fmla="*/ 131052 h 21600"/>
                <a:gd name="T4" fmla="*/ 131180 w 21600"/>
                <a:gd name="T5" fmla="*/ 131052 h 21600"/>
                <a:gd name="T6" fmla="*/ 131180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27" name="AutoShape 67"/>
            <p:cNvSpPr>
              <a:spLocks/>
            </p:cNvSpPr>
            <p:nvPr/>
          </p:nvSpPr>
          <p:spPr bwMode="auto">
            <a:xfrm>
              <a:off x="2268727" y="762851"/>
              <a:ext cx="262359" cy="262103"/>
            </a:xfrm>
            <a:custGeom>
              <a:avLst/>
              <a:gdLst>
                <a:gd name="T0" fmla="*/ 131180 w 21600"/>
                <a:gd name="T1" fmla="*/ 131052 h 21600"/>
                <a:gd name="T2" fmla="*/ 131180 w 21600"/>
                <a:gd name="T3" fmla="*/ 131052 h 21600"/>
                <a:gd name="T4" fmla="*/ 131180 w 21600"/>
                <a:gd name="T5" fmla="*/ 131052 h 21600"/>
                <a:gd name="T6" fmla="*/ 131180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28" name="AutoShape 68"/>
            <p:cNvSpPr>
              <a:spLocks/>
            </p:cNvSpPr>
            <p:nvPr/>
          </p:nvSpPr>
          <p:spPr bwMode="auto">
            <a:xfrm>
              <a:off x="2641551" y="404185"/>
              <a:ext cx="262359" cy="262103"/>
            </a:xfrm>
            <a:custGeom>
              <a:avLst/>
              <a:gdLst>
                <a:gd name="T0" fmla="*/ 131180 w 21600"/>
                <a:gd name="T1" fmla="*/ 131052 h 21600"/>
                <a:gd name="T2" fmla="*/ 131180 w 21600"/>
                <a:gd name="T3" fmla="*/ 131052 h 21600"/>
                <a:gd name="T4" fmla="*/ 131180 w 21600"/>
                <a:gd name="T5" fmla="*/ 131052 h 21600"/>
                <a:gd name="T6" fmla="*/ 131180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29" name="AutoShape 69"/>
            <p:cNvSpPr>
              <a:spLocks/>
            </p:cNvSpPr>
            <p:nvPr/>
          </p:nvSpPr>
          <p:spPr bwMode="auto">
            <a:xfrm>
              <a:off x="2696785" y="1314644"/>
              <a:ext cx="262358" cy="262103"/>
            </a:xfrm>
            <a:custGeom>
              <a:avLst/>
              <a:gdLst>
                <a:gd name="T0" fmla="*/ 131179 w 21600"/>
                <a:gd name="T1" fmla="*/ 131052 h 21600"/>
                <a:gd name="T2" fmla="*/ 131179 w 21600"/>
                <a:gd name="T3" fmla="*/ 131052 h 21600"/>
                <a:gd name="T4" fmla="*/ 131179 w 21600"/>
                <a:gd name="T5" fmla="*/ 131052 h 21600"/>
                <a:gd name="T6" fmla="*/ 131179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30" name="AutoShape 70"/>
            <p:cNvSpPr>
              <a:spLocks/>
            </p:cNvSpPr>
            <p:nvPr/>
          </p:nvSpPr>
          <p:spPr bwMode="auto">
            <a:xfrm>
              <a:off x="4049999" y="1011158"/>
              <a:ext cx="262359" cy="262103"/>
            </a:xfrm>
            <a:custGeom>
              <a:avLst/>
              <a:gdLst>
                <a:gd name="T0" fmla="*/ 131180 w 21600"/>
                <a:gd name="T1" fmla="*/ 131052 h 21600"/>
                <a:gd name="T2" fmla="*/ 131180 w 21600"/>
                <a:gd name="T3" fmla="*/ 131052 h 21600"/>
                <a:gd name="T4" fmla="*/ 131180 w 21600"/>
                <a:gd name="T5" fmla="*/ 131052 h 21600"/>
                <a:gd name="T6" fmla="*/ 131180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31" name="AutoShape 71"/>
            <p:cNvSpPr>
              <a:spLocks/>
            </p:cNvSpPr>
            <p:nvPr/>
          </p:nvSpPr>
          <p:spPr bwMode="auto">
            <a:xfrm>
              <a:off x="3401008" y="1369823"/>
              <a:ext cx="262359" cy="262103"/>
            </a:xfrm>
            <a:custGeom>
              <a:avLst/>
              <a:gdLst>
                <a:gd name="T0" fmla="*/ 131180 w 21600"/>
                <a:gd name="T1" fmla="*/ 131052 h 21600"/>
                <a:gd name="T2" fmla="*/ 131180 w 21600"/>
                <a:gd name="T3" fmla="*/ 131052 h 21600"/>
                <a:gd name="T4" fmla="*/ 131180 w 21600"/>
                <a:gd name="T5" fmla="*/ 131052 h 21600"/>
                <a:gd name="T6" fmla="*/ 131180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32" name="AutoShape 72"/>
            <p:cNvSpPr>
              <a:spLocks/>
            </p:cNvSpPr>
            <p:nvPr/>
          </p:nvSpPr>
          <p:spPr bwMode="auto">
            <a:xfrm>
              <a:off x="3539092" y="1011158"/>
              <a:ext cx="262359" cy="262103"/>
            </a:xfrm>
            <a:custGeom>
              <a:avLst/>
              <a:gdLst>
                <a:gd name="T0" fmla="*/ 131180 w 21600"/>
                <a:gd name="T1" fmla="*/ 131052 h 21600"/>
                <a:gd name="T2" fmla="*/ 131180 w 21600"/>
                <a:gd name="T3" fmla="*/ 131052 h 21600"/>
                <a:gd name="T4" fmla="*/ 131180 w 21600"/>
                <a:gd name="T5" fmla="*/ 131052 h 21600"/>
                <a:gd name="T6" fmla="*/ 131180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33" name="AutoShape 73"/>
            <p:cNvSpPr>
              <a:spLocks/>
            </p:cNvSpPr>
            <p:nvPr/>
          </p:nvSpPr>
          <p:spPr bwMode="auto">
            <a:xfrm>
              <a:off x="3442434" y="1783668"/>
              <a:ext cx="262359" cy="262103"/>
            </a:xfrm>
            <a:custGeom>
              <a:avLst/>
              <a:gdLst>
                <a:gd name="T0" fmla="*/ 131180 w 21600"/>
                <a:gd name="T1" fmla="*/ 131052 h 21600"/>
                <a:gd name="T2" fmla="*/ 131180 w 21600"/>
                <a:gd name="T3" fmla="*/ 131052 h 21600"/>
                <a:gd name="T4" fmla="*/ 131180 w 21600"/>
                <a:gd name="T5" fmla="*/ 131052 h 21600"/>
                <a:gd name="T6" fmla="*/ 131180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34" name="AutoShape 74"/>
            <p:cNvSpPr>
              <a:spLocks/>
            </p:cNvSpPr>
            <p:nvPr/>
          </p:nvSpPr>
          <p:spPr bwMode="auto">
            <a:xfrm>
              <a:off x="4119041" y="1342233"/>
              <a:ext cx="262359" cy="262103"/>
            </a:xfrm>
            <a:custGeom>
              <a:avLst/>
              <a:gdLst>
                <a:gd name="T0" fmla="*/ 131180 w 21600"/>
                <a:gd name="T1" fmla="*/ 131052 h 21600"/>
                <a:gd name="T2" fmla="*/ 131180 w 21600"/>
                <a:gd name="T3" fmla="*/ 131052 h 21600"/>
                <a:gd name="T4" fmla="*/ 131180 w 21600"/>
                <a:gd name="T5" fmla="*/ 131052 h 21600"/>
                <a:gd name="T6" fmla="*/ 131180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35" name="AutoShape 75"/>
            <p:cNvSpPr>
              <a:spLocks/>
            </p:cNvSpPr>
            <p:nvPr/>
          </p:nvSpPr>
          <p:spPr bwMode="auto">
            <a:xfrm>
              <a:off x="3829067" y="1631925"/>
              <a:ext cx="262359" cy="262102"/>
            </a:xfrm>
            <a:custGeom>
              <a:avLst/>
              <a:gdLst>
                <a:gd name="T0" fmla="*/ 131180 w 21600"/>
                <a:gd name="T1" fmla="*/ 131051 h 21600"/>
                <a:gd name="T2" fmla="*/ 131180 w 21600"/>
                <a:gd name="T3" fmla="*/ 131051 h 21600"/>
                <a:gd name="T4" fmla="*/ 131180 w 21600"/>
                <a:gd name="T5" fmla="*/ 131051 h 21600"/>
                <a:gd name="T6" fmla="*/ 131180 w 21600"/>
                <a:gd name="T7" fmla="*/ 1310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36" name="AutoShape 76"/>
            <p:cNvSpPr>
              <a:spLocks/>
            </p:cNvSpPr>
            <p:nvPr/>
          </p:nvSpPr>
          <p:spPr bwMode="auto">
            <a:xfrm>
              <a:off x="3829067" y="2459614"/>
              <a:ext cx="262359" cy="262103"/>
            </a:xfrm>
            <a:custGeom>
              <a:avLst/>
              <a:gdLst>
                <a:gd name="T0" fmla="*/ 131180 w 21600"/>
                <a:gd name="T1" fmla="*/ 131052 h 21600"/>
                <a:gd name="T2" fmla="*/ 131180 w 21600"/>
                <a:gd name="T3" fmla="*/ 131052 h 21600"/>
                <a:gd name="T4" fmla="*/ 131180 w 21600"/>
                <a:gd name="T5" fmla="*/ 131052 h 21600"/>
                <a:gd name="T6" fmla="*/ 131180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37" name="AutoShape 77"/>
            <p:cNvSpPr>
              <a:spLocks/>
            </p:cNvSpPr>
            <p:nvPr/>
          </p:nvSpPr>
          <p:spPr bwMode="auto">
            <a:xfrm>
              <a:off x="3152458" y="2445820"/>
              <a:ext cx="262359" cy="262103"/>
            </a:xfrm>
            <a:custGeom>
              <a:avLst/>
              <a:gdLst>
                <a:gd name="T0" fmla="*/ 131180 w 21600"/>
                <a:gd name="T1" fmla="*/ 131052 h 21600"/>
                <a:gd name="T2" fmla="*/ 131180 w 21600"/>
                <a:gd name="T3" fmla="*/ 131052 h 21600"/>
                <a:gd name="T4" fmla="*/ 131180 w 21600"/>
                <a:gd name="T5" fmla="*/ 131052 h 21600"/>
                <a:gd name="T6" fmla="*/ 131180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38" name="AutoShape 78"/>
            <p:cNvSpPr>
              <a:spLocks/>
            </p:cNvSpPr>
            <p:nvPr/>
          </p:nvSpPr>
          <p:spPr bwMode="auto">
            <a:xfrm>
              <a:off x="3249117" y="2914844"/>
              <a:ext cx="262359" cy="262103"/>
            </a:xfrm>
            <a:custGeom>
              <a:avLst/>
              <a:gdLst>
                <a:gd name="T0" fmla="*/ 131180 w 21600"/>
                <a:gd name="T1" fmla="*/ 131052 h 21600"/>
                <a:gd name="T2" fmla="*/ 131180 w 21600"/>
                <a:gd name="T3" fmla="*/ 131052 h 21600"/>
                <a:gd name="T4" fmla="*/ 131180 w 21600"/>
                <a:gd name="T5" fmla="*/ 131052 h 21600"/>
                <a:gd name="T6" fmla="*/ 131180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39" name="AutoShape 79"/>
            <p:cNvSpPr>
              <a:spLocks/>
            </p:cNvSpPr>
            <p:nvPr/>
          </p:nvSpPr>
          <p:spPr bwMode="auto">
            <a:xfrm>
              <a:off x="3898107" y="3356279"/>
              <a:ext cx="262359" cy="262103"/>
            </a:xfrm>
            <a:custGeom>
              <a:avLst/>
              <a:gdLst>
                <a:gd name="T0" fmla="*/ 131180 w 21600"/>
                <a:gd name="T1" fmla="*/ 131052 h 21600"/>
                <a:gd name="T2" fmla="*/ 131180 w 21600"/>
                <a:gd name="T3" fmla="*/ 131052 h 21600"/>
                <a:gd name="T4" fmla="*/ 131180 w 21600"/>
                <a:gd name="T5" fmla="*/ 131052 h 21600"/>
                <a:gd name="T6" fmla="*/ 131180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40" name="AutoShape 80"/>
            <p:cNvSpPr>
              <a:spLocks/>
            </p:cNvSpPr>
            <p:nvPr/>
          </p:nvSpPr>
          <p:spPr bwMode="auto">
            <a:xfrm>
              <a:off x="3690984" y="3025202"/>
              <a:ext cx="262358" cy="262103"/>
            </a:xfrm>
            <a:custGeom>
              <a:avLst/>
              <a:gdLst>
                <a:gd name="T0" fmla="*/ 131179 w 21600"/>
                <a:gd name="T1" fmla="*/ 131052 h 21600"/>
                <a:gd name="T2" fmla="*/ 131179 w 21600"/>
                <a:gd name="T3" fmla="*/ 131052 h 21600"/>
                <a:gd name="T4" fmla="*/ 131179 w 21600"/>
                <a:gd name="T5" fmla="*/ 131052 h 21600"/>
                <a:gd name="T6" fmla="*/ 131179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41" name="AutoShape 81"/>
            <p:cNvSpPr>
              <a:spLocks/>
            </p:cNvSpPr>
            <p:nvPr/>
          </p:nvSpPr>
          <p:spPr bwMode="auto">
            <a:xfrm>
              <a:off x="3138651" y="3245919"/>
              <a:ext cx="262359" cy="262103"/>
            </a:xfrm>
            <a:custGeom>
              <a:avLst/>
              <a:gdLst>
                <a:gd name="T0" fmla="*/ 131180 w 21600"/>
                <a:gd name="T1" fmla="*/ 131052 h 21600"/>
                <a:gd name="T2" fmla="*/ 131180 w 21600"/>
                <a:gd name="T3" fmla="*/ 131052 h 21600"/>
                <a:gd name="T4" fmla="*/ 131180 w 21600"/>
                <a:gd name="T5" fmla="*/ 131052 h 21600"/>
                <a:gd name="T6" fmla="*/ 131180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42" name="AutoShape 82"/>
            <p:cNvSpPr>
              <a:spLocks/>
            </p:cNvSpPr>
            <p:nvPr/>
          </p:nvSpPr>
          <p:spPr bwMode="auto">
            <a:xfrm>
              <a:off x="2517277" y="4183969"/>
              <a:ext cx="262359" cy="262103"/>
            </a:xfrm>
            <a:custGeom>
              <a:avLst/>
              <a:gdLst>
                <a:gd name="T0" fmla="*/ 131180 w 21600"/>
                <a:gd name="T1" fmla="*/ 131052 h 21600"/>
                <a:gd name="T2" fmla="*/ 131180 w 21600"/>
                <a:gd name="T3" fmla="*/ 131052 h 21600"/>
                <a:gd name="T4" fmla="*/ 131180 w 21600"/>
                <a:gd name="T5" fmla="*/ 131052 h 21600"/>
                <a:gd name="T6" fmla="*/ 131180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43" name="AutoShape 83"/>
            <p:cNvSpPr>
              <a:spLocks/>
            </p:cNvSpPr>
            <p:nvPr/>
          </p:nvSpPr>
          <p:spPr bwMode="auto">
            <a:xfrm>
              <a:off x="1578311" y="5259964"/>
              <a:ext cx="262359" cy="262103"/>
            </a:xfrm>
            <a:custGeom>
              <a:avLst/>
              <a:gdLst>
                <a:gd name="T0" fmla="*/ 131180 w 21600"/>
                <a:gd name="T1" fmla="*/ 131052 h 21600"/>
                <a:gd name="T2" fmla="*/ 131180 w 21600"/>
                <a:gd name="T3" fmla="*/ 131052 h 21600"/>
                <a:gd name="T4" fmla="*/ 131180 w 21600"/>
                <a:gd name="T5" fmla="*/ 131052 h 21600"/>
                <a:gd name="T6" fmla="*/ 131180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44" name="AutoShape 84"/>
            <p:cNvSpPr>
              <a:spLocks/>
            </p:cNvSpPr>
            <p:nvPr/>
          </p:nvSpPr>
          <p:spPr bwMode="auto">
            <a:xfrm>
              <a:off x="2337768" y="5108223"/>
              <a:ext cx="262359" cy="262102"/>
            </a:xfrm>
            <a:custGeom>
              <a:avLst/>
              <a:gdLst>
                <a:gd name="T0" fmla="*/ 131180 w 21600"/>
                <a:gd name="T1" fmla="*/ 131051 h 21600"/>
                <a:gd name="T2" fmla="*/ 131180 w 21600"/>
                <a:gd name="T3" fmla="*/ 131051 h 21600"/>
                <a:gd name="T4" fmla="*/ 131180 w 21600"/>
                <a:gd name="T5" fmla="*/ 131051 h 21600"/>
                <a:gd name="T6" fmla="*/ 131180 w 21600"/>
                <a:gd name="T7" fmla="*/ 1310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45" name="AutoShape 85"/>
            <p:cNvSpPr>
              <a:spLocks/>
            </p:cNvSpPr>
            <p:nvPr/>
          </p:nvSpPr>
          <p:spPr bwMode="auto">
            <a:xfrm>
              <a:off x="2126481" y="5766237"/>
              <a:ext cx="193317" cy="220719"/>
            </a:xfrm>
            <a:custGeom>
              <a:avLst/>
              <a:gdLst>
                <a:gd name="T0" fmla="*/ 96659 w 21600"/>
                <a:gd name="T1" fmla="*/ 110360 h 21600"/>
                <a:gd name="T2" fmla="*/ 96659 w 21600"/>
                <a:gd name="T3" fmla="*/ 110360 h 21600"/>
                <a:gd name="T4" fmla="*/ 96659 w 21600"/>
                <a:gd name="T5" fmla="*/ 110360 h 21600"/>
                <a:gd name="T6" fmla="*/ 96659 w 21600"/>
                <a:gd name="T7" fmla="*/ 11036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46" name="AutoShape 86"/>
            <p:cNvSpPr>
              <a:spLocks/>
            </p:cNvSpPr>
            <p:nvPr/>
          </p:nvSpPr>
          <p:spPr bwMode="auto">
            <a:xfrm>
              <a:off x="1688778" y="7439547"/>
              <a:ext cx="262359" cy="262103"/>
            </a:xfrm>
            <a:custGeom>
              <a:avLst/>
              <a:gdLst>
                <a:gd name="T0" fmla="*/ 131180 w 21600"/>
                <a:gd name="T1" fmla="*/ 131052 h 21600"/>
                <a:gd name="T2" fmla="*/ 131180 w 21600"/>
                <a:gd name="T3" fmla="*/ 131052 h 21600"/>
                <a:gd name="T4" fmla="*/ 131180 w 21600"/>
                <a:gd name="T5" fmla="*/ 131052 h 21600"/>
                <a:gd name="T6" fmla="*/ 131180 w 21600"/>
                <a:gd name="T7" fmla="*/ 131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47" name="AutoShape 87"/>
            <p:cNvSpPr>
              <a:spLocks/>
            </p:cNvSpPr>
            <p:nvPr/>
          </p:nvSpPr>
          <p:spPr bwMode="auto">
            <a:xfrm>
              <a:off x="2213494" y="7315396"/>
              <a:ext cx="262359" cy="262102"/>
            </a:xfrm>
            <a:custGeom>
              <a:avLst/>
              <a:gdLst>
                <a:gd name="T0" fmla="*/ 131180 w 21600"/>
                <a:gd name="T1" fmla="*/ 131051 h 21600"/>
                <a:gd name="T2" fmla="*/ 131180 w 21600"/>
                <a:gd name="T3" fmla="*/ 131051 h 21600"/>
                <a:gd name="T4" fmla="*/ 131180 w 21600"/>
                <a:gd name="T5" fmla="*/ 131051 h 21600"/>
                <a:gd name="T6" fmla="*/ 131180 w 21600"/>
                <a:gd name="T7" fmla="*/ 1310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48" name="AutoShape 88"/>
            <p:cNvSpPr>
              <a:spLocks/>
            </p:cNvSpPr>
            <p:nvPr/>
          </p:nvSpPr>
          <p:spPr bwMode="auto">
            <a:xfrm>
              <a:off x="2061602" y="8322416"/>
              <a:ext cx="262359" cy="262102"/>
            </a:xfrm>
            <a:custGeom>
              <a:avLst/>
              <a:gdLst>
                <a:gd name="T0" fmla="*/ 131180 w 21600"/>
                <a:gd name="T1" fmla="*/ 131051 h 21600"/>
                <a:gd name="T2" fmla="*/ 131180 w 21600"/>
                <a:gd name="T3" fmla="*/ 131051 h 21600"/>
                <a:gd name="T4" fmla="*/ 131180 w 21600"/>
                <a:gd name="T5" fmla="*/ 131051 h 21600"/>
                <a:gd name="T6" fmla="*/ 131180 w 21600"/>
                <a:gd name="T7" fmla="*/ 1310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49" name="AutoShape 89"/>
            <p:cNvSpPr>
              <a:spLocks/>
            </p:cNvSpPr>
            <p:nvPr/>
          </p:nvSpPr>
          <p:spPr bwMode="auto">
            <a:xfrm>
              <a:off x="1505106" y="8318282"/>
              <a:ext cx="193318" cy="220718"/>
            </a:xfrm>
            <a:custGeom>
              <a:avLst/>
              <a:gdLst>
                <a:gd name="T0" fmla="*/ 96659 w 21600"/>
                <a:gd name="T1" fmla="*/ 110359 h 21600"/>
                <a:gd name="T2" fmla="*/ 96659 w 21600"/>
                <a:gd name="T3" fmla="*/ 110359 h 21600"/>
                <a:gd name="T4" fmla="*/ 96659 w 21600"/>
                <a:gd name="T5" fmla="*/ 110359 h 21600"/>
                <a:gd name="T6" fmla="*/ 96659 w 21600"/>
                <a:gd name="T7" fmla="*/ 11035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50" name="AutoShape 90"/>
            <p:cNvSpPr>
              <a:spLocks/>
            </p:cNvSpPr>
            <p:nvPr/>
          </p:nvSpPr>
          <p:spPr bwMode="auto">
            <a:xfrm>
              <a:off x="1449873" y="7752691"/>
              <a:ext cx="193317" cy="220719"/>
            </a:xfrm>
            <a:custGeom>
              <a:avLst/>
              <a:gdLst>
                <a:gd name="T0" fmla="*/ 96659 w 21600"/>
                <a:gd name="T1" fmla="*/ 110360 h 21600"/>
                <a:gd name="T2" fmla="*/ 96659 w 21600"/>
                <a:gd name="T3" fmla="*/ 110360 h 21600"/>
                <a:gd name="T4" fmla="*/ 96659 w 21600"/>
                <a:gd name="T5" fmla="*/ 110360 h 21600"/>
                <a:gd name="T6" fmla="*/ 96659 w 21600"/>
                <a:gd name="T7" fmla="*/ 11036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51" name="AutoShape 91"/>
            <p:cNvSpPr>
              <a:spLocks/>
            </p:cNvSpPr>
            <p:nvPr/>
          </p:nvSpPr>
          <p:spPr bwMode="auto">
            <a:xfrm>
              <a:off x="2140288" y="8042385"/>
              <a:ext cx="193318" cy="220719"/>
            </a:xfrm>
            <a:custGeom>
              <a:avLst/>
              <a:gdLst>
                <a:gd name="T0" fmla="*/ 96659 w 21600"/>
                <a:gd name="T1" fmla="*/ 110360 h 21600"/>
                <a:gd name="T2" fmla="*/ 96659 w 21600"/>
                <a:gd name="T3" fmla="*/ 110360 h 21600"/>
                <a:gd name="T4" fmla="*/ 96659 w 21600"/>
                <a:gd name="T5" fmla="*/ 110360 h 21600"/>
                <a:gd name="T6" fmla="*/ 96659 w 21600"/>
                <a:gd name="T7" fmla="*/ 11036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grpSp>
      <p:grpSp>
        <p:nvGrpSpPr>
          <p:cNvPr id="15452" name="Group 92"/>
          <p:cNvGrpSpPr>
            <a:grpSpLocks/>
          </p:cNvGrpSpPr>
          <p:nvPr/>
        </p:nvGrpSpPr>
        <p:grpSpPr bwMode="auto">
          <a:xfrm>
            <a:off x="2753519" y="2049953"/>
            <a:ext cx="1843088" cy="3255963"/>
            <a:chOff x="0" y="0"/>
            <a:chExt cx="3686821" cy="6511159"/>
          </a:xfrm>
          <a:solidFill>
            <a:srgbClr val="60B6E5"/>
          </a:solidFill>
        </p:grpSpPr>
        <p:sp>
          <p:nvSpPr>
            <p:cNvPr id="15453" name="AutoShape 93"/>
            <p:cNvSpPr>
              <a:spLocks/>
            </p:cNvSpPr>
            <p:nvPr/>
          </p:nvSpPr>
          <p:spPr bwMode="auto">
            <a:xfrm>
              <a:off x="183830" y="449045"/>
              <a:ext cx="571918" cy="632747"/>
            </a:xfrm>
            <a:custGeom>
              <a:avLst/>
              <a:gdLst>
                <a:gd name="T0" fmla="*/ 285959 w 21600"/>
                <a:gd name="T1" fmla="*/ 316374 h 21600"/>
                <a:gd name="T2" fmla="*/ 285959 w 21600"/>
                <a:gd name="T3" fmla="*/ 316374 h 21600"/>
                <a:gd name="T4" fmla="*/ 285959 w 21600"/>
                <a:gd name="T5" fmla="*/ 316374 h 21600"/>
                <a:gd name="T6" fmla="*/ 285959 w 21600"/>
                <a:gd name="T7" fmla="*/ 31637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54" name="AutoShape 94"/>
            <p:cNvSpPr>
              <a:spLocks/>
            </p:cNvSpPr>
            <p:nvPr/>
          </p:nvSpPr>
          <p:spPr bwMode="auto">
            <a:xfrm>
              <a:off x="3114904" y="1306313"/>
              <a:ext cx="571917" cy="632747"/>
            </a:xfrm>
            <a:custGeom>
              <a:avLst/>
              <a:gdLst>
                <a:gd name="T0" fmla="*/ 285959 w 21600"/>
                <a:gd name="T1" fmla="*/ 316374 h 21600"/>
                <a:gd name="T2" fmla="*/ 285959 w 21600"/>
                <a:gd name="T3" fmla="*/ 316374 h 21600"/>
                <a:gd name="T4" fmla="*/ 285959 w 21600"/>
                <a:gd name="T5" fmla="*/ 316374 h 21600"/>
                <a:gd name="T6" fmla="*/ 285959 w 21600"/>
                <a:gd name="T7" fmla="*/ 31637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55" name="AutoShape 95"/>
            <p:cNvSpPr>
              <a:spLocks/>
            </p:cNvSpPr>
            <p:nvPr/>
          </p:nvSpPr>
          <p:spPr bwMode="auto">
            <a:xfrm>
              <a:off x="1082557" y="3163728"/>
              <a:ext cx="571917" cy="632747"/>
            </a:xfrm>
            <a:custGeom>
              <a:avLst/>
              <a:gdLst>
                <a:gd name="T0" fmla="*/ 285959 w 21600"/>
                <a:gd name="T1" fmla="*/ 316374 h 21600"/>
                <a:gd name="T2" fmla="*/ 285959 w 21600"/>
                <a:gd name="T3" fmla="*/ 316374 h 21600"/>
                <a:gd name="T4" fmla="*/ 285959 w 21600"/>
                <a:gd name="T5" fmla="*/ 316374 h 21600"/>
                <a:gd name="T6" fmla="*/ 285959 w 21600"/>
                <a:gd name="T7" fmla="*/ 31637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56" name="AutoShape 96"/>
            <p:cNvSpPr>
              <a:spLocks/>
            </p:cNvSpPr>
            <p:nvPr/>
          </p:nvSpPr>
          <p:spPr bwMode="auto">
            <a:xfrm>
              <a:off x="1787240" y="5419161"/>
              <a:ext cx="571917" cy="632746"/>
            </a:xfrm>
            <a:custGeom>
              <a:avLst/>
              <a:gdLst>
                <a:gd name="T0" fmla="*/ 285959 w 21600"/>
                <a:gd name="T1" fmla="*/ 316373 h 21600"/>
                <a:gd name="T2" fmla="*/ 285959 w 21600"/>
                <a:gd name="T3" fmla="*/ 316373 h 21600"/>
                <a:gd name="T4" fmla="*/ 285959 w 21600"/>
                <a:gd name="T5" fmla="*/ 316373 h 21600"/>
                <a:gd name="T6" fmla="*/ 285959 w 21600"/>
                <a:gd name="T7" fmla="*/ 31637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57" name="AutoShape 97"/>
            <p:cNvSpPr>
              <a:spLocks/>
            </p:cNvSpPr>
            <p:nvPr/>
          </p:nvSpPr>
          <p:spPr bwMode="auto">
            <a:xfrm>
              <a:off x="2400008" y="2469749"/>
              <a:ext cx="571917" cy="632747"/>
            </a:xfrm>
            <a:custGeom>
              <a:avLst/>
              <a:gdLst>
                <a:gd name="T0" fmla="*/ 285959 w 21600"/>
                <a:gd name="T1" fmla="*/ 316374 h 21600"/>
                <a:gd name="T2" fmla="*/ 285959 w 21600"/>
                <a:gd name="T3" fmla="*/ 316374 h 21600"/>
                <a:gd name="T4" fmla="*/ 285959 w 21600"/>
                <a:gd name="T5" fmla="*/ 316374 h 21600"/>
                <a:gd name="T6" fmla="*/ 285959 w 21600"/>
                <a:gd name="T7" fmla="*/ 31637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58" name="AutoShape 98"/>
            <p:cNvSpPr>
              <a:spLocks/>
            </p:cNvSpPr>
            <p:nvPr/>
          </p:nvSpPr>
          <p:spPr bwMode="auto">
            <a:xfrm>
              <a:off x="1480856" y="142877"/>
              <a:ext cx="316597" cy="346991"/>
            </a:xfrm>
            <a:custGeom>
              <a:avLst/>
              <a:gdLst>
                <a:gd name="T0" fmla="*/ 158299 w 21600"/>
                <a:gd name="T1" fmla="*/ 173496 h 21600"/>
                <a:gd name="T2" fmla="*/ 158299 w 21600"/>
                <a:gd name="T3" fmla="*/ 173496 h 21600"/>
                <a:gd name="T4" fmla="*/ 158299 w 21600"/>
                <a:gd name="T5" fmla="*/ 173496 h 21600"/>
                <a:gd name="T6" fmla="*/ 158299 w 21600"/>
                <a:gd name="T7" fmla="*/ 1734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2"/>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59" name="AutoShape 99"/>
            <p:cNvSpPr>
              <a:spLocks/>
            </p:cNvSpPr>
            <p:nvPr/>
          </p:nvSpPr>
          <p:spPr bwMode="auto">
            <a:xfrm>
              <a:off x="1480856" y="2786122"/>
              <a:ext cx="316597" cy="346991"/>
            </a:xfrm>
            <a:custGeom>
              <a:avLst/>
              <a:gdLst>
                <a:gd name="T0" fmla="*/ 158299 w 21600"/>
                <a:gd name="T1" fmla="*/ 173496 h 21600"/>
                <a:gd name="T2" fmla="*/ 158299 w 21600"/>
                <a:gd name="T3" fmla="*/ 173496 h 21600"/>
                <a:gd name="T4" fmla="*/ 158299 w 21600"/>
                <a:gd name="T5" fmla="*/ 173496 h 21600"/>
                <a:gd name="T6" fmla="*/ 158299 w 21600"/>
                <a:gd name="T7" fmla="*/ 1734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2"/>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60" name="AutoShape 100"/>
            <p:cNvSpPr>
              <a:spLocks/>
            </p:cNvSpPr>
            <p:nvPr/>
          </p:nvSpPr>
          <p:spPr bwMode="auto">
            <a:xfrm>
              <a:off x="1817879" y="4102642"/>
              <a:ext cx="316598" cy="346990"/>
            </a:xfrm>
            <a:custGeom>
              <a:avLst/>
              <a:gdLst>
                <a:gd name="T0" fmla="*/ 158299 w 21600"/>
                <a:gd name="T1" fmla="*/ 173495 h 21600"/>
                <a:gd name="T2" fmla="*/ 158299 w 21600"/>
                <a:gd name="T3" fmla="*/ 173495 h 21600"/>
                <a:gd name="T4" fmla="*/ 158299 w 21600"/>
                <a:gd name="T5" fmla="*/ 173495 h 21600"/>
                <a:gd name="T6" fmla="*/ 158299 w 21600"/>
                <a:gd name="T7" fmla="*/ 17349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2"/>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61" name="AutoShape 101"/>
            <p:cNvSpPr>
              <a:spLocks/>
            </p:cNvSpPr>
            <p:nvPr/>
          </p:nvSpPr>
          <p:spPr bwMode="auto">
            <a:xfrm>
              <a:off x="847662" y="5286488"/>
              <a:ext cx="316598" cy="346991"/>
            </a:xfrm>
            <a:custGeom>
              <a:avLst/>
              <a:gdLst>
                <a:gd name="T0" fmla="*/ 158299 w 21600"/>
                <a:gd name="T1" fmla="*/ 173496 h 21600"/>
                <a:gd name="T2" fmla="*/ 158299 w 21600"/>
                <a:gd name="T3" fmla="*/ 173496 h 21600"/>
                <a:gd name="T4" fmla="*/ 158299 w 21600"/>
                <a:gd name="T5" fmla="*/ 173496 h 21600"/>
                <a:gd name="T6" fmla="*/ 158299 w 21600"/>
                <a:gd name="T7" fmla="*/ 1734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2"/>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62" name="AutoShape 102"/>
            <p:cNvSpPr>
              <a:spLocks/>
            </p:cNvSpPr>
            <p:nvPr/>
          </p:nvSpPr>
          <p:spPr bwMode="auto">
            <a:xfrm>
              <a:off x="1225536" y="6164168"/>
              <a:ext cx="316598" cy="346991"/>
            </a:xfrm>
            <a:custGeom>
              <a:avLst/>
              <a:gdLst>
                <a:gd name="T0" fmla="*/ 158299 w 21600"/>
                <a:gd name="T1" fmla="*/ 173496 h 21600"/>
                <a:gd name="T2" fmla="*/ 158299 w 21600"/>
                <a:gd name="T3" fmla="*/ 173496 h 21600"/>
                <a:gd name="T4" fmla="*/ 158299 w 21600"/>
                <a:gd name="T5" fmla="*/ 173496 h 21600"/>
                <a:gd name="T6" fmla="*/ 158299 w 21600"/>
                <a:gd name="T7" fmla="*/ 1734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2"/>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63" name="AutoShape 103"/>
            <p:cNvSpPr>
              <a:spLocks/>
            </p:cNvSpPr>
            <p:nvPr/>
          </p:nvSpPr>
          <p:spPr bwMode="auto">
            <a:xfrm>
              <a:off x="1531920" y="5000732"/>
              <a:ext cx="316597" cy="346991"/>
            </a:xfrm>
            <a:custGeom>
              <a:avLst/>
              <a:gdLst>
                <a:gd name="T0" fmla="*/ 158299 w 21600"/>
                <a:gd name="T1" fmla="*/ 173496 h 21600"/>
                <a:gd name="T2" fmla="*/ 158299 w 21600"/>
                <a:gd name="T3" fmla="*/ 173496 h 21600"/>
                <a:gd name="T4" fmla="*/ 158299 w 21600"/>
                <a:gd name="T5" fmla="*/ 173496 h 21600"/>
                <a:gd name="T6" fmla="*/ 158299 w 21600"/>
                <a:gd name="T7" fmla="*/ 1734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2"/>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64" name="AutoShape 104"/>
            <p:cNvSpPr>
              <a:spLocks/>
            </p:cNvSpPr>
            <p:nvPr/>
          </p:nvSpPr>
          <p:spPr bwMode="auto">
            <a:xfrm>
              <a:off x="2767669" y="326578"/>
              <a:ext cx="316597" cy="346991"/>
            </a:xfrm>
            <a:custGeom>
              <a:avLst/>
              <a:gdLst>
                <a:gd name="T0" fmla="*/ 158299 w 21600"/>
                <a:gd name="T1" fmla="*/ 173496 h 21600"/>
                <a:gd name="T2" fmla="*/ 158299 w 21600"/>
                <a:gd name="T3" fmla="*/ 173496 h 21600"/>
                <a:gd name="T4" fmla="*/ 158299 w 21600"/>
                <a:gd name="T5" fmla="*/ 173496 h 21600"/>
                <a:gd name="T6" fmla="*/ 158299 w 21600"/>
                <a:gd name="T7" fmla="*/ 1734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2"/>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65" name="AutoShape 105"/>
            <p:cNvSpPr>
              <a:spLocks/>
            </p:cNvSpPr>
            <p:nvPr/>
          </p:nvSpPr>
          <p:spPr bwMode="auto">
            <a:xfrm>
              <a:off x="1521707" y="806240"/>
              <a:ext cx="316598" cy="346991"/>
            </a:xfrm>
            <a:custGeom>
              <a:avLst/>
              <a:gdLst>
                <a:gd name="T0" fmla="*/ 158299 w 21600"/>
                <a:gd name="T1" fmla="*/ 173496 h 21600"/>
                <a:gd name="T2" fmla="*/ 158299 w 21600"/>
                <a:gd name="T3" fmla="*/ 173496 h 21600"/>
                <a:gd name="T4" fmla="*/ 158299 w 21600"/>
                <a:gd name="T5" fmla="*/ 173496 h 21600"/>
                <a:gd name="T6" fmla="*/ 158299 w 21600"/>
                <a:gd name="T7" fmla="*/ 1734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2"/>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66" name="AutoShape 106"/>
            <p:cNvSpPr>
              <a:spLocks/>
            </p:cNvSpPr>
            <p:nvPr/>
          </p:nvSpPr>
          <p:spPr bwMode="auto">
            <a:xfrm>
              <a:off x="3155755" y="2449338"/>
              <a:ext cx="214469"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67" name="AutoShape 107"/>
            <p:cNvSpPr>
              <a:spLocks/>
            </p:cNvSpPr>
            <p:nvPr/>
          </p:nvSpPr>
          <p:spPr bwMode="auto">
            <a:xfrm>
              <a:off x="1164259" y="4194492"/>
              <a:ext cx="214470" cy="234730"/>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68" name="AutoShape 108"/>
            <p:cNvSpPr>
              <a:spLocks/>
            </p:cNvSpPr>
            <p:nvPr/>
          </p:nvSpPr>
          <p:spPr bwMode="auto">
            <a:xfrm>
              <a:off x="0" y="571512"/>
              <a:ext cx="214469"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69" name="AutoShape 109"/>
            <p:cNvSpPr>
              <a:spLocks/>
            </p:cNvSpPr>
            <p:nvPr/>
          </p:nvSpPr>
          <p:spPr bwMode="auto">
            <a:xfrm>
              <a:off x="1021280" y="1000146"/>
              <a:ext cx="214470" cy="234730"/>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70" name="AutoShape 110"/>
            <p:cNvSpPr>
              <a:spLocks/>
            </p:cNvSpPr>
            <p:nvPr/>
          </p:nvSpPr>
          <p:spPr bwMode="auto">
            <a:xfrm>
              <a:off x="2257028" y="91850"/>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71" name="AutoShape 111"/>
            <p:cNvSpPr>
              <a:spLocks/>
            </p:cNvSpPr>
            <p:nvPr/>
          </p:nvSpPr>
          <p:spPr bwMode="auto">
            <a:xfrm>
              <a:off x="2359156" y="1510425"/>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72" name="AutoShape 112"/>
            <p:cNvSpPr>
              <a:spLocks/>
            </p:cNvSpPr>
            <p:nvPr/>
          </p:nvSpPr>
          <p:spPr bwMode="auto">
            <a:xfrm>
              <a:off x="1072344" y="102055"/>
              <a:ext cx="214470" cy="234730"/>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73" name="AutoShape 113"/>
            <p:cNvSpPr>
              <a:spLocks/>
            </p:cNvSpPr>
            <p:nvPr/>
          </p:nvSpPr>
          <p:spPr bwMode="auto">
            <a:xfrm>
              <a:off x="2052773" y="2377899"/>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74" name="AutoShape 114"/>
            <p:cNvSpPr>
              <a:spLocks/>
            </p:cNvSpPr>
            <p:nvPr/>
          </p:nvSpPr>
          <p:spPr bwMode="auto">
            <a:xfrm>
              <a:off x="3380437" y="2000293"/>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75" name="AutoShape 115"/>
            <p:cNvSpPr>
              <a:spLocks/>
            </p:cNvSpPr>
            <p:nvPr/>
          </p:nvSpPr>
          <p:spPr bwMode="auto">
            <a:xfrm>
              <a:off x="2767669" y="938912"/>
              <a:ext cx="214469" cy="234730"/>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76" name="AutoShape 116"/>
            <p:cNvSpPr>
              <a:spLocks/>
            </p:cNvSpPr>
            <p:nvPr/>
          </p:nvSpPr>
          <p:spPr bwMode="auto">
            <a:xfrm>
              <a:off x="980429" y="571512"/>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77" name="AutoShape 117"/>
            <p:cNvSpPr>
              <a:spLocks/>
            </p:cNvSpPr>
            <p:nvPr/>
          </p:nvSpPr>
          <p:spPr bwMode="auto">
            <a:xfrm>
              <a:off x="541278" y="1194052"/>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78" name="AutoShape 118"/>
            <p:cNvSpPr>
              <a:spLocks/>
            </p:cNvSpPr>
            <p:nvPr/>
          </p:nvSpPr>
          <p:spPr bwMode="auto">
            <a:xfrm>
              <a:off x="2328518" y="704184"/>
              <a:ext cx="214470" cy="234730"/>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79" name="AutoShape 119"/>
            <p:cNvSpPr>
              <a:spLocks/>
            </p:cNvSpPr>
            <p:nvPr/>
          </p:nvSpPr>
          <p:spPr bwMode="auto">
            <a:xfrm>
              <a:off x="687337" y="268404"/>
              <a:ext cx="316598" cy="316374"/>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80" name="AutoShape 120"/>
            <p:cNvSpPr>
              <a:spLocks/>
            </p:cNvSpPr>
            <p:nvPr/>
          </p:nvSpPr>
          <p:spPr bwMode="auto">
            <a:xfrm>
              <a:off x="1933299" y="574572"/>
              <a:ext cx="316597" cy="316373"/>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81" name="AutoShape 121"/>
            <p:cNvSpPr>
              <a:spLocks/>
            </p:cNvSpPr>
            <p:nvPr/>
          </p:nvSpPr>
          <p:spPr bwMode="auto">
            <a:xfrm>
              <a:off x="3220111" y="819505"/>
              <a:ext cx="316598" cy="316374"/>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82" name="AutoShape 122"/>
            <p:cNvSpPr>
              <a:spLocks/>
            </p:cNvSpPr>
            <p:nvPr/>
          </p:nvSpPr>
          <p:spPr bwMode="auto">
            <a:xfrm>
              <a:off x="2505215" y="1880885"/>
              <a:ext cx="316597" cy="316374"/>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83" name="AutoShape 123"/>
            <p:cNvSpPr>
              <a:spLocks/>
            </p:cNvSpPr>
            <p:nvPr/>
          </p:nvSpPr>
          <p:spPr bwMode="auto">
            <a:xfrm>
              <a:off x="2117128" y="3228022"/>
              <a:ext cx="316598" cy="316373"/>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84" name="AutoShape 124"/>
            <p:cNvSpPr>
              <a:spLocks/>
            </p:cNvSpPr>
            <p:nvPr/>
          </p:nvSpPr>
          <p:spPr bwMode="auto">
            <a:xfrm>
              <a:off x="1402232" y="3922001"/>
              <a:ext cx="316598" cy="316374"/>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85" name="AutoShape 125"/>
            <p:cNvSpPr>
              <a:spLocks/>
            </p:cNvSpPr>
            <p:nvPr/>
          </p:nvSpPr>
          <p:spPr bwMode="auto">
            <a:xfrm>
              <a:off x="1208189" y="5065024"/>
              <a:ext cx="316598" cy="316374"/>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86" name="AutoShape 126"/>
            <p:cNvSpPr>
              <a:spLocks/>
            </p:cNvSpPr>
            <p:nvPr/>
          </p:nvSpPr>
          <p:spPr bwMode="auto">
            <a:xfrm>
              <a:off x="830316" y="5912087"/>
              <a:ext cx="316597" cy="316374"/>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87" name="AutoShape 127"/>
            <p:cNvSpPr>
              <a:spLocks/>
            </p:cNvSpPr>
            <p:nvPr/>
          </p:nvSpPr>
          <p:spPr bwMode="auto">
            <a:xfrm>
              <a:off x="1810744" y="6136611"/>
              <a:ext cx="316598" cy="316373"/>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88" name="AutoShape 128"/>
            <p:cNvSpPr>
              <a:spLocks/>
            </p:cNvSpPr>
            <p:nvPr/>
          </p:nvSpPr>
          <p:spPr bwMode="auto">
            <a:xfrm>
              <a:off x="1392019" y="5626333"/>
              <a:ext cx="316598" cy="316374"/>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89" name="AutoShape 129"/>
            <p:cNvSpPr>
              <a:spLocks/>
            </p:cNvSpPr>
            <p:nvPr/>
          </p:nvSpPr>
          <p:spPr bwMode="auto">
            <a:xfrm>
              <a:off x="2209043" y="1084850"/>
              <a:ext cx="316598" cy="316374"/>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90" name="AutoShape 130"/>
            <p:cNvSpPr>
              <a:spLocks/>
            </p:cNvSpPr>
            <p:nvPr/>
          </p:nvSpPr>
          <p:spPr bwMode="auto">
            <a:xfrm>
              <a:off x="786385" y="5694711"/>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91" name="AutoShape 131"/>
            <p:cNvSpPr>
              <a:spLocks/>
            </p:cNvSpPr>
            <p:nvPr/>
          </p:nvSpPr>
          <p:spPr bwMode="auto">
            <a:xfrm>
              <a:off x="1215323" y="5837588"/>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92" name="AutoShape 132"/>
            <p:cNvSpPr>
              <a:spLocks/>
            </p:cNvSpPr>
            <p:nvPr/>
          </p:nvSpPr>
          <p:spPr bwMode="auto">
            <a:xfrm>
              <a:off x="1920006" y="5143610"/>
              <a:ext cx="214470" cy="234730"/>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93" name="AutoShape 133"/>
            <p:cNvSpPr>
              <a:spLocks/>
            </p:cNvSpPr>
            <p:nvPr/>
          </p:nvSpPr>
          <p:spPr bwMode="auto">
            <a:xfrm>
              <a:off x="1981282" y="3755652"/>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94" name="AutoShape 134"/>
            <p:cNvSpPr>
              <a:spLocks/>
            </p:cNvSpPr>
            <p:nvPr/>
          </p:nvSpPr>
          <p:spPr bwMode="auto">
            <a:xfrm>
              <a:off x="1756600" y="3327018"/>
              <a:ext cx="296172" cy="326579"/>
            </a:xfrm>
            <a:custGeom>
              <a:avLst/>
              <a:gdLst>
                <a:gd name="T0" fmla="*/ 148086 w 21600"/>
                <a:gd name="T1" fmla="*/ 163290 h 21600"/>
                <a:gd name="T2" fmla="*/ 148086 w 21600"/>
                <a:gd name="T3" fmla="*/ 163290 h 21600"/>
                <a:gd name="T4" fmla="*/ 148086 w 21600"/>
                <a:gd name="T5" fmla="*/ 163290 h 21600"/>
                <a:gd name="T6" fmla="*/ 148086 w 21600"/>
                <a:gd name="T7" fmla="*/ 1632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95" name="AutoShape 135"/>
            <p:cNvSpPr>
              <a:spLocks/>
            </p:cNvSpPr>
            <p:nvPr/>
          </p:nvSpPr>
          <p:spPr bwMode="auto">
            <a:xfrm>
              <a:off x="2011921" y="2745300"/>
              <a:ext cx="296172" cy="326579"/>
            </a:xfrm>
            <a:custGeom>
              <a:avLst/>
              <a:gdLst>
                <a:gd name="T0" fmla="*/ 148086 w 21600"/>
                <a:gd name="T1" fmla="*/ 163290 h 21600"/>
                <a:gd name="T2" fmla="*/ 148086 w 21600"/>
                <a:gd name="T3" fmla="*/ 163290 h 21600"/>
                <a:gd name="T4" fmla="*/ 148086 w 21600"/>
                <a:gd name="T5" fmla="*/ 163290 h 21600"/>
                <a:gd name="T6" fmla="*/ 148086 w 21600"/>
                <a:gd name="T7" fmla="*/ 1632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96" name="AutoShape 136"/>
            <p:cNvSpPr>
              <a:spLocks/>
            </p:cNvSpPr>
            <p:nvPr/>
          </p:nvSpPr>
          <p:spPr bwMode="auto">
            <a:xfrm>
              <a:off x="2716604" y="1418575"/>
              <a:ext cx="296172" cy="326579"/>
            </a:xfrm>
            <a:custGeom>
              <a:avLst/>
              <a:gdLst>
                <a:gd name="T0" fmla="*/ 148086 w 21600"/>
                <a:gd name="T1" fmla="*/ 163290 h 21600"/>
                <a:gd name="T2" fmla="*/ 148086 w 21600"/>
                <a:gd name="T3" fmla="*/ 163290 h 21600"/>
                <a:gd name="T4" fmla="*/ 148086 w 21600"/>
                <a:gd name="T5" fmla="*/ 163290 h 21600"/>
                <a:gd name="T6" fmla="*/ 148086 w 21600"/>
                <a:gd name="T7" fmla="*/ 1632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97" name="AutoShape 137"/>
            <p:cNvSpPr>
              <a:spLocks/>
            </p:cNvSpPr>
            <p:nvPr/>
          </p:nvSpPr>
          <p:spPr bwMode="auto">
            <a:xfrm>
              <a:off x="2961712" y="2051321"/>
              <a:ext cx="296172" cy="326579"/>
            </a:xfrm>
            <a:custGeom>
              <a:avLst/>
              <a:gdLst>
                <a:gd name="T0" fmla="*/ 148086 w 21600"/>
                <a:gd name="T1" fmla="*/ 163290 h 21600"/>
                <a:gd name="T2" fmla="*/ 148086 w 21600"/>
                <a:gd name="T3" fmla="*/ 163290 h 21600"/>
                <a:gd name="T4" fmla="*/ 148086 w 21600"/>
                <a:gd name="T5" fmla="*/ 163290 h 21600"/>
                <a:gd name="T6" fmla="*/ 148086 w 21600"/>
                <a:gd name="T7" fmla="*/ 1632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98" name="AutoShape 138"/>
            <p:cNvSpPr>
              <a:spLocks/>
            </p:cNvSpPr>
            <p:nvPr/>
          </p:nvSpPr>
          <p:spPr bwMode="auto">
            <a:xfrm>
              <a:off x="1848516" y="0"/>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499" name="AutoShape 139"/>
            <p:cNvSpPr>
              <a:spLocks/>
            </p:cNvSpPr>
            <p:nvPr/>
          </p:nvSpPr>
          <p:spPr bwMode="auto">
            <a:xfrm>
              <a:off x="2430646" y="438839"/>
              <a:ext cx="214470" cy="234730"/>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00" name="AutoShape 140"/>
            <p:cNvSpPr>
              <a:spLocks/>
            </p:cNvSpPr>
            <p:nvPr/>
          </p:nvSpPr>
          <p:spPr bwMode="auto">
            <a:xfrm>
              <a:off x="1378728" y="612334"/>
              <a:ext cx="214469"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01" name="AutoShape 141"/>
            <p:cNvSpPr>
              <a:spLocks/>
            </p:cNvSpPr>
            <p:nvPr/>
          </p:nvSpPr>
          <p:spPr bwMode="auto">
            <a:xfrm>
              <a:off x="806811" y="918501"/>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02" name="AutoShape 142"/>
            <p:cNvSpPr>
              <a:spLocks/>
            </p:cNvSpPr>
            <p:nvPr/>
          </p:nvSpPr>
          <p:spPr bwMode="auto">
            <a:xfrm>
              <a:off x="306383" y="1112407"/>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03" name="AutoShape 143"/>
            <p:cNvSpPr>
              <a:spLocks/>
            </p:cNvSpPr>
            <p:nvPr/>
          </p:nvSpPr>
          <p:spPr bwMode="auto">
            <a:xfrm>
              <a:off x="1388941" y="40822"/>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04" name="AutoShape 144"/>
            <p:cNvSpPr>
              <a:spLocks/>
            </p:cNvSpPr>
            <p:nvPr/>
          </p:nvSpPr>
          <p:spPr bwMode="auto">
            <a:xfrm>
              <a:off x="3084265" y="1245080"/>
              <a:ext cx="142980" cy="163291"/>
            </a:xfrm>
            <a:custGeom>
              <a:avLst/>
              <a:gdLst>
                <a:gd name="T0" fmla="*/ 71490 w 21600"/>
                <a:gd name="T1" fmla="*/ 81646 h 21600"/>
                <a:gd name="T2" fmla="*/ 71490 w 21600"/>
                <a:gd name="T3" fmla="*/ 81646 h 21600"/>
                <a:gd name="T4" fmla="*/ 71490 w 21600"/>
                <a:gd name="T5" fmla="*/ 81646 h 21600"/>
                <a:gd name="T6" fmla="*/ 71490 w 21600"/>
                <a:gd name="T7" fmla="*/ 81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05" name="AutoShape 145"/>
            <p:cNvSpPr>
              <a:spLocks/>
            </p:cNvSpPr>
            <p:nvPr/>
          </p:nvSpPr>
          <p:spPr bwMode="auto">
            <a:xfrm>
              <a:off x="3206819" y="612334"/>
              <a:ext cx="142981" cy="163290"/>
            </a:xfrm>
            <a:custGeom>
              <a:avLst/>
              <a:gdLst>
                <a:gd name="T0" fmla="*/ 71491 w 21600"/>
                <a:gd name="T1" fmla="*/ 81645 h 21600"/>
                <a:gd name="T2" fmla="*/ 71491 w 21600"/>
                <a:gd name="T3" fmla="*/ 81645 h 21600"/>
                <a:gd name="T4" fmla="*/ 71491 w 21600"/>
                <a:gd name="T5" fmla="*/ 81645 h 21600"/>
                <a:gd name="T6" fmla="*/ 71491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06" name="AutoShape 146"/>
            <p:cNvSpPr>
              <a:spLocks/>
            </p:cNvSpPr>
            <p:nvPr/>
          </p:nvSpPr>
          <p:spPr bwMode="auto">
            <a:xfrm>
              <a:off x="2226390" y="2092143"/>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07" name="AutoShape 147"/>
            <p:cNvSpPr>
              <a:spLocks/>
            </p:cNvSpPr>
            <p:nvPr/>
          </p:nvSpPr>
          <p:spPr bwMode="auto">
            <a:xfrm>
              <a:off x="1634048" y="3204550"/>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08" name="AutoShape 148"/>
            <p:cNvSpPr>
              <a:spLocks/>
            </p:cNvSpPr>
            <p:nvPr/>
          </p:nvSpPr>
          <p:spPr bwMode="auto">
            <a:xfrm>
              <a:off x="1777026" y="2684066"/>
              <a:ext cx="142980" cy="163291"/>
            </a:xfrm>
            <a:custGeom>
              <a:avLst/>
              <a:gdLst>
                <a:gd name="T0" fmla="*/ 71490 w 21600"/>
                <a:gd name="T1" fmla="*/ 81646 h 21600"/>
                <a:gd name="T2" fmla="*/ 71490 w 21600"/>
                <a:gd name="T3" fmla="*/ 81646 h 21600"/>
                <a:gd name="T4" fmla="*/ 71490 w 21600"/>
                <a:gd name="T5" fmla="*/ 81646 h 21600"/>
                <a:gd name="T6" fmla="*/ 71490 w 21600"/>
                <a:gd name="T7" fmla="*/ 81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09" name="AutoShape 149"/>
            <p:cNvSpPr>
              <a:spLocks/>
            </p:cNvSpPr>
            <p:nvPr/>
          </p:nvSpPr>
          <p:spPr bwMode="auto">
            <a:xfrm>
              <a:off x="755747" y="663362"/>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10" name="AutoShape 150"/>
            <p:cNvSpPr>
              <a:spLocks/>
            </p:cNvSpPr>
            <p:nvPr/>
          </p:nvSpPr>
          <p:spPr bwMode="auto">
            <a:xfrm>
              <a:off x="1249041" y="901150"/>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11" name="AutoShape 151"/>
            <p:cNvSpPr>
              <a:spLocks/>
            </p:cNvSpPr>
            <p:nvPr/>
          </p:nvSpPr>
          <p:spPr bwMode="auto">
            <a:xfrm>
              <a:off x="748614" y="1125673"/>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12" name="AutoShape 152"/>
            <p:cNvSpPr>
              <a:spLocks/>
            </p:cNvSpPr>
            <p:nvPr/>
          </p:nvSpPr>
          <p:spPr bwMode="auto">
            <a:xfrm>
              <a:off x="1208189" y="421488"/>
              <a:ext cx="194045" cy="193907"/>
            </a:xfrm>
            <a:custGeom>
              <a:avLst/>
              <a:gdLst>
                <a:gd name="T0" fmla="*/ 97023 w 21600"/>
                <a:gd name="T1" fmla="*/ 96953 h 21600"/>
                <a:gd name="T2" fmla="*/ 97023 w 21600"/>
                <a:gd name="T3" fmla="*/ 96953 h 21600"/>
                <a:gd name="T4" fmla="*/ 97023 w 21600"/>
                <a:gd name="T5" fmla="*/ 96953 h 21600"/>
                <a:gd name="T6" fmla="*/ 97023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13" name="AutoShape 153"/>
            <p:cNvSpPr>
              <a:spLocks/>
            </p:cNvSpPr>
            <p:nvPr/>
          </p:nvSpPr>
          <p:spPr bwMode="auto">
            <a:xfrm>
              <a:off x="1677978" y="564366"/>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14" name="AutoShape 154"/>
            <p:cNvSpPr>
              <a:spLocks/>
            </p:cNvSpPr>
            <p:nvPr/>
          </p:nvSpPr>
          <p:spPr bwMode="auto">
            <a:xfrm>
              <a:off x="1953724" y="299021"/>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15" name="AutoShape 155"/>
            <p:cNvSpPr>
              <a:spLocks/>
            </p:cNvSpPr>
            <p:nvPr/>
          </p:nvSpPr>
          <p:spPr bwMode="auto">
            <a:xfrm>
              <a:off x="1994575" y="972589"/>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16" name="AutoShape 156"/>
            <p:cNvSpPr>
              <a:spLocks/>
            </p:cNvSpPr>
            <p:nvPr/>
          </p:nvSpPr>
          <p:spPr bwMode="auto">
            <a:xfrm>
              <a:off x="2995429" y="748066"/>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17" name="AutoShape 157"/>
            <p:cNvSpPr>
              <a:spLocks/>
            </p:cNvSpPr>
            <p:nvPr/>
          </p:nvSpPr>
          <p:spPr bwMode="auto">
            <a:xfrm>
              <a:off x="2515427" y="1013412"/>
              <a:ext cx="194045" cy="193907"/>
            </a:xfrm>
            <a:custGeom>
              <a:avLst/>
              <a:gdLst>
                <a:gd name="T0" fmla="*/ 97023 w 21600"/>
                <a:gd name="T1" fmla="*/ 96953 h 21600"/>
                <a:gd name="T2" fmla="*/ 97023 w 21600"/>
                <a:gd name="T3" fmla="*/ 96953 h 21600"/>
                <a:gd name="T4" fmla="*/ 97023 w 21600"/>
                <a:gd name="T5" fmla="*/ 96953 h 21600"/>
                <a:gd name="T6" fmla="*/ 97023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18" name="AutoShape 158"/>
            <p:cNvSpPr>
              <a:spLocks/>
            </p:cNvSpPr>
            <p:nvPr/>
          </p:nvSpPr>
          <p:spPr bwMode="auto">
            <a:xfrm>
              <a:off x="2617556" y="748066"/>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19" name="AutoShape 159"/>
            <p:cNvSpPr>
              <a:spLocks/>
            </p:cNvSpPr>
            <p:nvPr/>
          </p:nvSpPr>
          <p:spPr bwMode="auto">
            <a:xfrm>
              <a:off x="2546067" y="1319579"/>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20" name="AutoShape 160"/>
            <p:cNvSpPr>
              <a:spLocks/>
            </p:cNvSpPr>
            <p:nvPr/>
          </p:nvSpPr>
          <p:spPr bwMode="auto">
            <a:xfrm>
              <a:off x="3046493" y="993000"/>
              <a:ext cx="194045" cy="193907"/>
            </a:xfrm>
            <a:custGeom>
              <a:avLst/>
              <a:gdLst>
                <a:gd name="T0" fmla="*/ 97023 w 21600"/>
                <a:gd name="T1" fmla="*/ 96953 h 21600"/>
                <a:gd name="T2" fmla="*/ 97023 w 21600"/>
                <a:gd name="T3" fmla="*/ 96953 h 21600"/>
                <a:gd name="T4" fmla="*/ 97023 w 21600"/>
                <a:gd name="T5" fmla="*/ 96953 h 21600"/>
                <a:gd name="T6" fmla="*/ 97023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21" name="AutoShape 161"/>
            <p:cNvSpPr>
              <a:spLocks/>
            </p:cNvSpPr>
            <p:nvPr/>
          </p:nvSpPr>
          <p:spPr bwMode="auto">
            <a:xfrm>
              <a:off x="2832025" y="1207317"/>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22" name="AutoShape 162"/>
            <p:cNvSpPr>
              <a:spLocks/>
            </p:cNvSpPr>
            <p:nvPr/>
          </p:nvSpPr>
          <p:spPr bwMode="auto">
            <a:xfrm>
              <a:off x="2832025" y="1819652"/>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23" name="AutoShape 163"/>
            <p:cNvSpPr>
              <a:spLocks/>
            </p:cNvSpPr>
            <p:nvPr/>
          </p:nvSpPr>
          <p:spPr bwMode="auto">
            <a:xfrm>
              <a:off x="2331597" y="1809445"/>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24" name="AutoShape 164"/>
            <p:cNvSpPr>
              <a:spLocks/>
            </p:cNvSpPr>
            <p:nvPr/>
          </p:nvSpPr>
          <p:spPr bwMode="auto">
            <a:xfrm>
              <a:off x="2403087" y="2156436"/>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25" name="AutoShape 165"/>
            <p:cNvSpPr>
              <a:spLocks/>
            </p:cNvSpPr>
            <p:nvPr/>
          </p:nvSpPr>
          <p:spPr bwMode="auto">
            <a:xfrm>
              <a:off x="2883088" y="2483014"/>
              <a:ext cx="194045" cy="193907"/>
            </a:xfrm>
            <a:custGeom>
              <a:avLst/>
              <a:gdLst>
                <a:gd name="T0" fmla="*/ 97023 w 21600"/>
                <a:gd name="T1" fmla="*/ 96953 h 21600"/>
                <a:gd name="T2" fmla="*/ 97023 w 21600"/>
                <a:gd name="T3" fmla="*/ 96953 h 21600"/>
                <a:gd name="T4" fmla="*/ 97023 w 21600"/>
                <a:gd name="T5" fmla="*/ 96953 h 21600"/>
                <a:gd name="T6" fmla="*/ 97023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26" name="AutoShape 166"/>
            <p:cNvSpPr>
              <a:spLocks/>
            </p:cNvSpPr>
            <p:nvPr/>
          </p:nvSpPr>
          <p:spPr bwMode="auto">
            <a:xfrm>
              <a:off x="2729896" y="2238080"/>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27" name="AutoShape 167"/>
            <p:cNvSpPr>
              <a:spLocks/>
            </p:cNvSpPr>
            <p:nvPr/>
          </p:nvSpPr>
          <p:spPr bwMode="auto">
            <a:xfrm>
              <a:off x="2321385" y="2401371"/>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28" name="AutoShape 168"/>
            <p:cNvSpPr>
              <a:spLocks/>
            </p:cNvSpPr>
            <p:nvPr/>
          </p:nvSpPr>
          <p:spPr bwMode="auto">
            <a:xfrm>
              <a:off x="1861807" y="3095349"/>
              <a:ext cx="194045" cy="193907"/>
            </a:xfrm>
            <a:custGeom>
              <a:avLst/>
              <a:gdLst>
                <a:gd name="T0" fmla="*/ 97023 w 21600"/>
                <a:gd name="T1" fmla="*/ 96953 h 21600"/>
                <a:gd name="T2" fmla="*/ 97023 w 21600"/>
                <a:gd name="T3" fmla="*/ 96953 h 21600"/>
                <a:gd name="T4" fmla="*/ 97023 w 21600"/>
                <a:gd name="T5" fmla="*/ 96953 h 21600"/>
                <a:gd name="T6" fmla="*/ 97023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29" name="AutoShape 169"/>
            <p:cNvSpPr>
              <a:spLocks/>
            </p:cNvSpPr>
            <p:nvPr/>
          </p:nvSpPr>
          <p:spPr bwMode="auto">
            <a:xfrm>
              <a:off x="1167338" y="3891383"/>
              <a:ext cx="194045" cy="193907"/>
            </a:xfrm>
            <a:custGeom>
              <a:avLst/>
              <a:gdLst>
                <a:gd name="T0" fmla="*/ 97023 w 21600"/>
                <a:gd name="T1" fmla="*/ 96953 h 21600"/>
                <a:gd name="T2" fmla="*/ 97023 w 21600"/>
                <a:gd name="T3" fmla="*/ 96953 h 21600"/>
                <a:gd name="T4" fmla="*/ 97023 w 21600"/>
                <a:gd name="T5" fmla="*/ 96953 h 21600"/>
                <a:gd name="T6" fmla="*/ 97023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30" name="AutoShape 170"/>
            <p:cNvSpPr>
              <a:spLocks/>
            </p:cNvSpPr>
            <p:nvPr/>
          </p:nvSpPr>
          <p:spPr bwMode="auto">
            <a:xfrm>
              <a:off x="1729042" y="3779122"/>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31" name="AutoShape 171"/>
            <p:cNvSpPr>
              <a:spLocks/>
            </p:cNvSpPr>
            <p:nvPr/>
          </p:nvSpPr>
          <p:spPr bwMode="auto">
            <a:xfrm>
              <a:off x="1572770" y="4265931"/>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32" name="AutoShape 172"/>
            <p:cNvSpPr>
              <a:spLocks/>
            </p:cNvSpPr>
            <p:nvPr/>
          </p:nvSpPr>
          <p:spPr bwMode="auto">
            <a:xfrm>
              <a:off x="1249041" y="5503866"/>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33" name="AutoShape 173"/>
            <p:cNvSpPr>
              <a:spLocks/>
            </p:cNvSpPr>
            <p:nvPr/>
          </p:nvSpPr>
          <p:spPr bwMode="auto">
            <a:xfrm>
              <a:off x="1637127" y="5412016"/>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34" name="AutoShape 174"/>
            <p:cNvSpPr>
              <a:spLocks/>
            </p:cNvSpPr>
            <p:nvPr/>
          </p:nvSpPr>
          <p:spPr bwMode="auto">
            <a:xfrm>
              <a:off x="1524786" y="6157022"/>
              <a:ext cx="194045" cy="193907"/>
            </a:xfrm>
            <a:custGeom>
              <a:avLst/>
              <a:gdLst>
                <a:gd name="T0" fmla="*/ 97023 w 21600"/>
                <a:gd name="T1" fmla="*/ 96953 h 21600"/>
                <a:gd name="T2" fmla="*/ 97023 w 21600"/>
                <a:gd name="T3" fmla="*/ 96953 h 21600"/>
                <a:gd name="T4" fmla="*/ 97023 w 21600"/>
                <a:gd name="T5" fmla="*/ 96953 h 21600"/>
                <a:gd name="T6" fmla="*/ 97023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35" name="AutoShape 175"/>
            <p:cNvSpPr>
              <a:spLocks/>
            </p:cNvSpPr>
            <p:nvPr/>
          </p:nvSpPr>
          <p:spPr bwMode="auto">
            <a:xfrm>
              <a:off x="1113195" y="6153962"/>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36" name="AutoShape 176"/>
            <p:cNvSpPr>
              <a:spLocks/>
            </p:cNvSpPr>
            <p:nvPr/>
          </p:nvSpPr>
          <p:spPr bwMode="auto">
            <a:xfrm>
              <a:off x="1072344" y="5735533"/>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37" name="AutoShape 177"/>
            <p:cNvSpPr>
              <a:spLocks/>
            </p:cNvSpPr>
            <p:nvPr/>
          </p:nvSpPr>
          <p:spPr bwMode="auto">
            <a:xfrm>
              <a:off x="1582983" y="5949851"/>
              <a:ext cx="142981" cy="163290"/>
            </a:xfrm>
            <a:custGeom>
              <a:avLst/>
              <a:gdLst>
                <a:gd name="T0" fmla="*/ 71491 w 21600"/>
                <a:gd name="T1" fmla="*/ 81645 h 21600"/>
                <a:gd name="T2" fmla="*/ 71491 w 21600"/>
                <a:gd name="T3" fmla="*/ 81645 h 21600"/>
                <a:gd name="T4" fmla="*/ 71491 w 21600"/>
                <a:gd name="T5" fmla="*/ 81645 h 21600"/>
                <a:gd name="T6" fmla="*/ 71491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grpSp>
      <p:grpSp>
        <p:nvGrpSpPr>
          <p:cNvPr id="15538" name="Group 178"/>
          <p:cNvGrpSpPr>
            <a:grpSpLocks/>
          </p:cNvGrpSpPr>
          <p:nvPr/>
        </p:nvGrpSpPr>
        <p:grpSpPr bwMode="auto">
          <a:xfrm>
            <a:off x="7751661" y="2072714"/>
            <a:ext cx="1843088" cy="3255963"/>
            <a:chOff x="0" y="0"/>
            <a:chExt cx="3686823" cy="6511159"/>
          </a:xfrm>
          <a:solidFill>
            <a:srgbClr val="60B6E5"/>
          </a:solidFill>
        </p:grpSpPr>
        <p:sp>
          <p:nvSpPr>
            <p:cNvPr id="15539" name="AutoShape 179"/>
            <p:cNvSpPr>
              <a:spLocks/>
            </p:cNvSpPr>
            <p:nvPr/>
          </p:nvSpPr>
          <p:spPr bwMode="auto">
            <a:xfrm>
              <a:off x="183829" y="449045"/>
              <a:ext cx="571918" cy="632747"/>
            </a:xfrm>
            <a:custGeom>
              <a:avLst/>
              <a:gdLst>
                <a:gd name="T0" fmla="*/ 285959 w 21600"/>
                <a:gd name="T1" fmla="*/ 316374 h 21600"/>
                <a:gd name="T2" fmla="*/ 285959 w 21600"/>
                <a:gd name="T3" fmla="*/ 316374 h 21600"/>
                <a:gd name="T4" fmla="*/ 285959 w 21600"/>
                <a:gd name="T5" fmla="*/ 316374 h 21600"/>
                <a:gd name="T6" fmla="*/ 285959 w 21600"/>
                <a:gd name="T7" fmla="*/ 31637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40" name="AutoShape 180"/>
            <p:cNvSpPr>
              <a:spLocks/>
            </p:cNvSpPr>
            <p:nvPr/>
          </p:nvSpPr>
          <p:spPr bwMode="auto">
            <a:xfrm>
              <a:off x="3114905" y="1306313"/>
              <a:ext cx="571918" cy="632747"/>
            </a:xfrm>
            <a:custGeom>
              <a:avLst/>
              <a:gdLst>
                <a:gd name="T0" fmla="*/ 285959 w 21600"/>
                <a:gd name="T1" fmla="*/ 316374 h 21600"/>
                <a:gd name="T2" fmla="*/ 285959 w 21600"/>
                <a:gd name="T3" fmla="*/ 316374 h 21600"/>
                <a:gd name="T4" fmla="*/ 285959 w 21600"/>
                <a:gd name="T5" fmla="*/ 316374 h 21600"/>
                <a:gd name="T6" fmla="*/ 285959 w 21600"/>
                <a:gd name="T7" fmla="*/ 31637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41" name="AutoShape 181"/>
            <p:cNvSpPr>
              <a:spLocks/>
            </p:cNvSpPr>
            <p:nvPr/>
          </p:nvSpPr>
          <p:spPr bwMode="auto">
            <a:xfrm>
              <a:off x="1082557" y="3163728"/>
              <a:ext cx="571917" cy="632747"/>
            </a:xfrm>
            <a:custGeom>
              <a:avLst/>
              <a:gdLst>
                <a:gd name="T0" fmla="*/ 285959 w 21600"/>
                <a:gd name="T1" fmla="*/ 316374 h 21600"/>
                <a:gd name="T2" fmla="*/ 285959 w 21600"/>
                <a:gd name="T3" fmla="*/ 316374 h 21600"/>
                <a:gd name="T4" fmla="*/ 285959 w 21600"/>
                <a:gd name="T5" fmla="*/ 316374 h 21600"/>
                <a:gd name="T6" fmla="*/ 285959 w 21600"/>
                <a:gd name="T7" fmla="*/ 31637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42" name="AutoShape 182"/>
            <p:cNvSpPr>
              <a:spLocks/>
            </p:cNvSpPr>
            <p:nvPr/>
          </p:nvSpPr>
          <p:spPr bwMode="auto">
            <a:xfrm>
              <a:off x="1787240" y="5419161"/>
              <a:ext cx="571917" cy="632746"/>
            </a:xfrm>
            <a:custGeom>
              <a:avLst/>
              <a:gdLst>
                <a:gd name="T0" fmla="*/ 285959 w 21600"/>
                <a:gd name="T1" fmla="*/ 316373 h 21600"/>
                <a:gd name="T2" fmla="*/ 285959 w 21600"/>
                <a:gd name="T3" fmla="*/ 316373 h 21600"/>
                <a:gd name="T4" fmla="*/ 285959 w 21600"/>
                <a:gd name="T5" fmla="*/ 316373 h 21600"/>
                <a:gd name="T6" fmla="*/ 285959 w 21600"/>
                <a:gd name="T7" fmla="*/ 31637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43" name="AutoShape 183"/>
            <p:cNvSpPr>
              <a:spLocks/>
            </p:cNvSpPr>
            <p:nvPr/>
          </p:nvSpPr>
          <p:spPr bwMode="auto">
            <a:xfrm>
              <a:off x="2400007" y="2469749"/>
              <a:ext cx="571918" cy="632747"/>
            </a:xfrm>
            <a:custGeom>
              <a:avLst/>
              <a:gdLst>
                <a:gd name="T0" fmla="*/ 285959 w 21600"/>
                <a:gd name="T1" fmla="*/ 316374 h 21600"/>
                <a:gd name="T2" fmla="*/ 285959 w 21600"/>
                <a:gd name="T3" fmla="*/ 316374 h 21600"/>
                <a:gd name="T4" fmla="*/ 285959 w 21600"/>
                <a:gd name="T5" fmla="*/ 316374 h 21600"/>
                <a:gd name="T6" fmla="*/ 285959 w 21600"/>
                <a:gd name="T7" fmla="*/ 31637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44" name="AutoShape 184"/>
            <p:cNvSpPr>
              <a:spLocks/>
            </p:cNvSpPr>
            <p:nvPr/>
          </p:nvSpPr>
          <p:spPr bwMode="auto">
            <a:xfrm>
              <a:off x="1480856" y="142877"/>
              <a:ext cx="316597" cy="346991"/>
            </a:xfrm>
            <a:custGeom>
              <a:avLst/>
              <a:gdLst>
                <a:gd name="T0" fmla="*/ 158299 w 21600"/>
                <a:gd name="T1" fmla="*/ 173496 h 21600"/>
                <a:gd name="T2" fmla="*/ 158299 w 21600"/>
                <a:gd name="T3" fmla="*/ 173496 h 21600"/>
                <a:gd name="T4" fmla="*/ 158299 w 21600"/>
                <a:gd name="T5" fmla="*/ 173496 h 21600"/>
                <a:gd name="T6" fmla="*/ 158299 w 21600"/>
                <a:gd name="T7" fmla="*/ 1734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2"/>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45" name="AutoShape 185"/>
            <p:cNvSpPr>
              <a:spLocks/>
            </p:cNvSpPr>
            <p:nvPr/>
          </p:nvSpPr>
          <p:spPr bwMode="auto">
            <a:xfrm>
              <a:off x="1480856" y="2786122"/>
              <a:ext cx="316597" cy="346991"/>
            </a:xfrm>
            <a:custGeom>
              <a:avLst/>
              <a:gdLst>
                <a:gd name="T0" fmla="*/ 158299 w 21600"/>
                <a:gd name="T1" fmla="*/ 173496 h 21600"/>
                <a:gd name="T2" fmla="*/ 158299 w 21600"/>
                <a:gd name="T3" fmla="*/ 173496 h 21600"/>
                <a:gd name="T4" fmla="*/ 158299 w 21600"/>
                <a:gd name="T5" fmla="*/ 173496 h 21600"/>
                <a:gd name="T6" fmla="*/ 158299 w 21600"/>
                <a:gd name="T7" fmla="*/ 1734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2"/>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46" name="AutoShape 186"/>
            <p:cNvSpPr>
              <a:spLocks/>
            </p:cNvSpPr>
            <p:nvPr/>
          </p:nvSpPr>
          <p:spPr bwMode="auto">
            <a:xfrm>
              <a:off x="1817879" y="4102642"/>
              <a:ext cx="316598" cy="346990"/>
            </a:xfrm>
            <a:custGeom>
              <a:avLst/>
              <a:gdLst>
                <a:gd name="T0" fmla="*/ 158299 w 21600"/>
                <a:gd name="T1" fmla="*/ 173495 h 21600"/>
                <a:gd name="T2" fmla="*/ 158299 w 21600"/>
                <a:gd name="T3" fmla="*/ 173495 h 21600"/>
                <a:gd name="T4" fmla="*/ 158299 w 21600"/>
                <a:gd name="T5" fmla="*/ 173495 h 21600"/>
                <a:gd name="T6" fmla="*/ 158299 w 21600"/>
                <a:gd name="T7" fmla="*/ 17349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2"/>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47" name="AutoShape 187"/>
            <p:cNvSpPr>
              <a:spLocks/>
            </p:cNvSpPr>
            <p:nvPr/>
          </p:nvSpPr>
          <p:spPr bwMode="auto">
            <a:xfrm>
              <a:off x="847662" y="5286488"/>
              <a:ext cx="316598" cy="346991"/>
            </a:xfrm>
            <a:custGeom>
              <a:avLst/>
              <a:gdLst>
                <a:gd name="T0" fmla="*/ 158299 w 21600"/>
                <a:gd name="T1" fmla="*/ 173496 h 21600"/>
                <a:gd name="T2" fmla="*/ 158299 w 21600"/>
                <a:gd name="T3" fmla="*/ 173496 h 21600"/>
                <a:gd name="T4" fmla="*/ 158299 w 21600"/>
                <a:gd name="T5" fmla="*/ 173496 h 21600"/>
                <a:gd name="T6" fmla="*/ 158299 w 21600"/>
                <a:gd name="T7" fmla="*/ 1734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2"/>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48" name="AutoShape 188"/>
            <p:cNvSpPr>
              <a:spLocks/>
            </p:cNvSpPr>
            <p:nvPr/>
          </p:nvSpPr>
          <p:spPr bwMode="auto">
            <a:xfrm>
              <a:off x="1225535" y="6164168"/>
              <a:ext cx="316598" cy="346991"/>
            </a:xfrm>
            <a:custGeom>
              <a:avLst/>
              <a:gdLst>
                <a:gd name="T0" fmla="*/ 158299 w 21600"/>
                <a:gd name="T1" fmla="*/ 173496 h 21600"/>
                <a:gd name="T2" fmla="*/ 158299 w 21600"/>
                <a:gd name="T3" fmla="*/ 173496 h 21600"/>
                <a:gd name="T4" fmla="*/ 158299 w 21600"/>
                <a:gd name="T5" fmla="*/ 173496 h 21600"/>
                <a:gd name="T6" fmla="*/ 158299 w 21600"/>
                <a:gd name="T7" fmla="*/ 1734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2"/>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49" name="AutoShape 189"/>
            <p:cNvSpPr>
              <a:spLocks/>
            </p:cNvSpPr>
            <p:nvPr/>
          </p:nvSpPr>
          <p:spPr bwMode="auto">
            <a:xfrm>
              <a:off x="1531920" y="5000732"/>
              <a:ext cx="316598" cy="346991"/>
            </a:xfrm>
            <a:custGeom>
              <a:avLst/>
              <a:gdLst>
                <a:gd name="T0" fmla="*/ 158299 w 21600"/>
                <a:gd name="T1" fmla="*/ 173496 h 21600"/>
                <a:gd name="T2" fmla="*/ 158299 w 21600"/>
                <a:gd name="T3" fmla="*/ 173496 h 21600"/>
                <a:gd name="T4" fmla="*/ 158299 w 21600"/>
                <a:gd name="T5" fmla="*/ 173496 h 21600"/>
                <a:gd name="T6" fmla="*/ 158299 w 21600"/>
                <a:gd name="T7" fmla="*/ 1734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2"/>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50" name="AutoShape 190"/>
            <p:cNvSpPr>
              <a:spLocks/>
            </p:cNvSpPr>
            <p:nvPr/>
          </p:nvSpPr>
          <p:spPr bwMode="auto">
            <a:xfrm>
              <a:off x="2767669" y="326578"/>
              <a:ext cx="316597" cy="346991"/>
            </a:xfrm>
            <a:custGeom>
              <a:avLst/>
              <a:gdLst>
                <a:gd name="T0" fmla="*/ 158299 w 21600"/>
                <a:gd name="T1" fmla="*/ 173496 h 21600"/>
                <a:gd name="T2" fmla="*/ 158299 w 21600"/>
                <a:gd name="T3" fmla="*/ 173496 h 21600"/>
                <a:gd name="T4" fmla="*/ 158299 w 21600"/>
                <a:gd name="T5" fmla="*/ 173496 h 21600"/>
                <a:gd name="T6" fmla="*/ 158299 w 21600"/>
                <a:gd name="T7" fmla="*/ 1734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2"/>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51" name="AutoShape 191"/>
            <p:cNvSpPr>
              <a:spLocks/>
            </p:cNvSpPr>
            <p:nvPr/>
          </p:nvSpPr>
          <p:spPr bwMode="auto">
            <a:xfrm>
              <a:off x="1521708" y="806240"/>
              <a:ext cx="316597" cy="346991"/>
            </a:xfrm>
            <a:custGeom>
              <a:avLst/>
              <a:gdLst>
                <a:gd name="T0" fmla="*/ 158299 w 21600"/>
                <a:gd name="T1" fmla="*/ 173496 h 21600"/>
                <a:gd name="T2" fmla="*/ 158299 w 21600"/>
                <a:gd name="T3" fmla="*/ 173496 h 21600"/>
                <a:gd name="T4" fmla="*/ 158299 w 21600"/>
                <a:gd name="T5" fmla="*/ 173496 h 21600"/>
                <a:gd name="T6" fmla="*/ 158299 w 21600"/>
                <a:gd name="T7" fmla="*/ 1734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1"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2"/>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52" name="AutoShape 192"/>
            <p:cNvSpPr>
              <a:spLocks/>
            </p:cNvSpPr>
            <p:nvPr/>
          </p:nvSpPr>
          <p:spPr bwMode="auto">
            <a:xfrm>
              <a:off x="3155755" y="2449338"/>
              <a:ext cx="214469"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53" name="AutoShape 193"/>
            <p:cNvSpPr>
              <a:spLocks/>
            </p:cNvSpPr>
            <p:nvPr/>
          </p:nvSpPr>
          <p:spPr bwMode="auto">
            <a:xfrm>
              <a:off x="1164259" y="4194492"/>
              <a:ext cx="214470" cy="234730"/>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54" name="AutoShape 194"/>
            <p:cNvSpPr>
              <a:spLocks/>
            </p:cNvSpPr>
            <p:nvPr/>
          </p:nvSpPr>
          <p:spPr bwMode="auto">
            <a:xfrm>
              <a:off x="0" y="571512"/>
              <a:ext cx="214469"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55" name="AutoShape 195"/>
            <p:cNvSpPr>
              <a:spLocks/>
            </p:cNvSpPr>
            <p:nvPr/>
          </p:nvSpPr>
          <p:spPr bwMode="auto">
            <a:xfrm>
              <a:off x="1021279" y="1000146"/>
              <a:ext cx="214470" cy="234730"/>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56" name="AutoShape 196"/>
            <p:cNvSpPr>
              <a:spLocks/>
            </p:cNvSpPr>
            <p:nvPr/>
          </p:nvSpPr>
          <p:spPr bwMode="auto">
            <a:xfrm>
              <a:off x="2257029" y="91850"/>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57" name="AutoShape 197"/>
            <p:cNvSpPr>
              <a:spLocks/>
            </p:cNvSpPr>
            <p:nvPr/>
          </p:nvSpPr>
          <p:spPr bwMode="auto">
            <a:xfrm>
              <a:off x="2359157" y="1510425"/>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58" name="AutoShape 198"/>
            <p:cNvSpPr>
              <a:spLocks/>
            </p:cNvSpPr>
            <p:nvPr/>
          </p:nvSpPr>
          <p:spPr bwMode="auto">
            <a:xfrm>
              <a:off x="1072344" y="102055"/>
              <a:ext cx="214470" cy="234730"/>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59" name="AutoShape 199"/>
            <p:cNvSpPr>
              <a:spLocks/>
            </p:cNvSpPr>
            <p:nvPr/>
          </p:nvSpPr>
          <p:spPr bwMode="auto">
            <a:xfrm>
              <a:off x="2052773" y="2377899"/>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60" name="AutoShape 200"/>
            <p:cNvSpPr>
              <a:spLocks/>
            </p:cNvSpPr>
            <p:nvPr/>
          </p:nvSpPr>
          <p:spPr bwMode="auto">
            <a:xfrm>
              <a:off x="3380437" y="2000293"/>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61" name="AutoShape 201"/>
            <p:cNvSpPr>
              <a:spLocks/>
            </p:cNvSpPr>
            <p:nvPr/>
          </p:nvSpPr>
          <p:spPr bwMode="auto">
            <a:xfrm>
              <a:off x="2767669" y="938912"/>
              <a:ext cx="214469" cy="234730"/>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62" name="AutoShape 202"/>
            <p:cNvSpPr>
              <a:spLocks/>
            </p:cNvSpPr>
            <p:nvPr/>
          </p:nvSpPr>
          <p:spPr bwMode="auto">
            <a:xfrm>
              <a:off x="980429" y="571512"/>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63" name="AutoShape 203"/>
            <p:cNvSpPr>
              <a:spLocks/>
            </p:cNvSpPr>
            <p:nvPr/>
          </p:nvSpPr>
          <p:spPr bwMode="auto">
            <a:xfrm>
              <a:off x="541278" y="1194052"/>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64" name="AutoShape 204"/>
            <p:cNvSpPr>
              <a:spLocks/>
            </p:cNvSpPr>
            <p:nvPr/>
          </p:nvSpPr>
          <p:spPr bwMode="auto">
            <a:xfrm>
              <a:off x="2328518" y="704184"/>
              <a:ext cx="214470" cy="234730"/>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65" name="AutoShape 205"/>
            <p:cNvSpPr>
              <a:spLocks/>
            </p:cNvSpPr>
            <p:nvPr/>
          </p:nvSpPr>
          <p:spPr bwMode="auto">
            <a:xfrm>
              <a:off x="687336" y="268404"/>
              <a:ext cx="316598" cy="316374"/>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66" name="AutoShape 206"/>
            <p:cNvSpPr>
              <a:spLocks/>
            </p:cNvSpPr>
            <p:nvPr/>
          </p:nvSpPr>
          <p:spPr bwMode="auto">
            <a:xfrm>
              <a:off x="1933299" y="574572"/>
              <a:ext cx="316597" cy="316373"/>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67" name="AutoShape 207"/>
            <p:cNvSpPr>
              <a:spLocks/>
            </p:cNvSpPr>
            <p:nvPr/>
          </p:nvSpPr>
          <p:spPr bwMode="auto">
            <a:xfrm>
              <a:off x="3220110" y="819505"/>
              <a:ext cx="316598" cy="316374"/>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68" name="AutoShape 208"/>
            <p:cNvSpPr>
              <a:spLocks/>
            </p:cNvSpPr>
            <p:nvPr/>
          </p:nvSpPr>
          <p:spPr bwMode="auto">
            <a:xfrm>
              <a:off x="2505215" y="1880885"/>
              <a:ext cx="316597" cy="316374"/>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69" name="AutoShape 209"/>
            <p:cNvSpPr>
              <a:spLocks/>
            </p:cNvSpPr>
            <p:nvPr/>
          </p:nvSpPr>
          <p:spPr bwMode="auto">
            <a:xfrm>
              <a:off x="2117128" y="3228022"/>
              <a:ext cx="316598" cy="316373"/>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70" name="AutoShape 210"/>
            <p:cNvSpPr>
              <a:spLocks/>
            </p:cNvSpPr>
            <p:nvPr/>
          </p:nvSpPr>
          <p:spPr bwMode="auto">
            <a:xfrm>
              <a:off x="1402233" y="3922001"/>
              <a:ext cx="316598" cy="316374"/>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71" name="AutoShape 211"/>
            <p:cNvSpPr>
              <a:spLocks/>
            </p:cNvSpPr>
            <p:nvPr/>
          </p:nvSpPr>
          <p:spPr bwMode="auto">
            <a:xfrm>
              <a:off x="1208190" y="5065024"/>
              <a:ext cx="316598" cy="316374"/>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72" name="AutoShape 212"/>
            <p:cNvSpPr>
              <a:spLocks/>
            </p:cNvSpPr>
            <p:nvPr/>
          </p:nvSpPr>
          <p:spPr bwMode="auto">
            <a:xfrm>
              <a:off x="830316" y="5912087"/>
              <a:ext cx="316597" cy="316374"/>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73" name="AutoShape 213"/>
            <p:cNvSpPr>
              <a:spLocks/>
            </p:cNvSpPr>
            <p:nvPr/>
          </p:nvSpPr>
          <p:spPr bwMode="auto">
            <a:xfrm>
              <a:off x="1810745" y="6136611"/>
              <a:ext cx="316598" cy="316373"/>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74" name="AutoShape 214"/>
            <p:cNvSpPr>
              <a:spLocks/>
            </p:cNvSpPr>
            <p:nvPr/>
          </p:nvSpPr>
          <p:spPr bwMode="auto">
            <a:xfrm>
              <a:off x="1392020" y="5626333"/>
              <a:ext cx="316598" cy="316374"/>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75" name="AutoShape 215"/>
            <p:cNvSpPr>
              <a:spLocks/>
            </p:cNvSpPr>
            <p:nvPr/>
          </p:nvSpPr>
          <p:spPr bwMode="auto">
            <a:xfrm>
              <a:off x="2209043" y="1084850"/>
              <a:ext cx="316598" cy="316374"/>
            </a:xfrm>
            <a:custGeom>
              <a:avLst/>
              <a:gdLst>
                <a:gd name="T0" fmla="*/ 158299 w 21600"/>
                <a:gd name="T1" fmla="*/ 158187 h 21600"/>
                <a:gd name="T2" fmla="*/ 158299 w 21600"/>
                <a:gd name="T3" fmla="*/ 158187 h 21600"/>
                <a:gd name="T4" fmla="*/ 158299 w 21600"/>
                <a:gd name="T5" fmla="*/ 158187 h 21600"/>
                <a:gd name="T6" fmla="*/ 158299 w 21600"/>
                <a:gd name="T7" fmla="*/ 1581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600"/>
                  </a:lnTo>
                  <a:lnTo>
                    <a:pt x="21600"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76" name="AutoShape 216"/>
            <p:cNvSpPr>
              <a:spLocks/>
            </p:cNvSpPr>
            <p:nvPr/>
          </p:nvSpPr>
          <p:spPr bwMode="auto">
            <a:xfrm>
              <a:off x="786386" y="5694711"/>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77" name="AutoShape 217"/>
            <p:cNvSpPr>
              <a:spLocks/>
            </p:cNvSpPr>
            <p:nvPr/>
          </p:nvSpPr>
          <p:spPr bwMode="auto">
            <a:xfrm>
              <a:off x="1215324" y="5837588"/>
              <a:ext cx="214469"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78" name="AutoShape 218"/>
            <p:cNvSpPr>
              <a:spLocks/>
            </p:cNvSpPr>
            <p:nvPr/>
          </p:nvSpPr>
          <p:spPr bwMode="auto">
            <a:xfrm>
              <a:off x="1920006" y="5143610"/>
              <a:ext cx="214470" cy="234730"/>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79" name="AutoShape 219"/>
            <p:cNvSpPr>
              <a:spLocks/>
            </p:cNvSpPr>
            <p:nvPr/>
          </p:nvSpPr>
          <p:spPr bwMode="auto">
            <a:xfrm>
              <a:off x="1981282" y="3755652"/>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80" name="AutoShape 220"/>
            <p:cNvSpPr>
              <a:spLocks/>
            </p:cNvSpPr>
            <p:nvPr/>
          </p:nvSpPr>
          <p:spPr bwMode="auto">
            <a:xfrm>
              <a:off x="1756600" y="3327018"/>
              <a:ext cx="296172" cy="326579"/>
            </a:xfrm>
            <a:custGeom>
              <a:avLst/>
              <a:gdLst>
                <a:gd name="T0" fmla="*/ 148086 w 21600"/>
                <a:gd name="T1" fmla="*/ 163290 h 21600"/>
                <a:gd name="T2" fmla="*/ 148086 w 21600"/>
                <a:gd name="T3" fmla="*/ 163290 h 21600"/>
                <a:gd name="T4" fmla="*/ 148086 w 21600"/>
                <a:gd name="T5" fmla="*/ 163290 h 21600"/>
                <a:gd name="T6" fmla="*/ 148086 w 21600"/>
                <a:gd name="T7" fmla="*/ 1632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81" name="AutoShape 221"/>
            <p:cNvSpPr>
              <a:spLocks/>
            </p:cNvSpPr>
            <p:nvPr/>
          </p:nvSpPr>
          <p:spPr bwMode="auto">
            <a:xfrm>
              <a:off x="2011921" y="2745300"/>
              <a:ext cx="296172" cy="326579"/>
            </a:xfrm>
            <a:custGeom>
              <a:avLst/>
              <a:gdLst>
                <a:gd name="T0" fmla="*/ 148086 w 21600"/>
                <a:gd name="T1" fmla="*/ 163290 h 21600"/>
                <a:gd name="T2" fmla="*/ 148086 w 21600"/>
                <a:gd name="T3" fmla="*/ 163290 h 21600"/>
                <a:gd name="T4" fmla="*/ 148086 w 21600"/>
                <a:gd name="T5" fmla="*/ 163290 h 21600"/>
                <a:gd name="T6" fmla="*/ 148086 w 21600"/>
                <a:gd name="T7" fmla="*/ 1632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82" name="AutoShape 222"/>
            <p:cNvSpPr>
              <a:spLocks/>
            </p:cNvSpPr>
            <p:nvPr/>
          </p:nvSpPr>
          <p:spPr bwMode="auto">
            <a:xfrm>
              <a:off x="2716604" y="1418575"/>
              <a:ext cx="296172" cy="326579"/>
            </a:xfrm>
            <a:custGeom>
              <a:avLst/>
              <a:gdLst>
                <a:gd name="T0" fmla="*/ 148086 w 21600"/>
                <a:gd name="T1" fmla="*/ 163290 h 21600"/>
                <a:gd name="T2" fmla="*/ 148086 w 21600"/>
                <a:gd name="T3" fmla="*/ 163290 h 21600"/>
                <a:gd name="T4" fmla="*/ 148086 w 21600"/>
                <a:gd name="T5" fmla="*/ 163290 h 21600"/>
                <a:gd name="T6" fmla="*/ 148086 w 21600"/>
                <a:gd name="T7" fmla="*/ 1632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83" name="AutoShape 223"/>
            <p:cNvSpPr>
              <a:spLocks/>
            </p:cNvSpPr>
            <p:nvPr/>
          </p:nvSpPr>
          <p:spPr bwMode="auto">
            <a:xfrm>
              <a:off x="2961712" y="2051321"/>
              <a:ext cx="296172" cy="326579"/>
            </a:xfrm>
            <a:custGeom>
              <a:avLst/>
              <a:gdLst>
                <a:gd name="T0" fmla="*/ 148086 w 21600"/>
                <a:gd name="T1" fmla="*/ 163290 h 21600"/>
                <a:gd name="T2" fmla="*/ 148086 w 21600"/>
                <a:gd name="T3" fmla="*/ 163290 h 21600"/>
                <a:gd name="T4" fmla="*/ 148086 w 21600"/>
                <a:gd name="T5" fmla="*/ 163290 h 21600"/>
                <a:gd name="T6" fmla="*/ 148086 w 21600"/>
                <a:gd name="T7" fmla="*/ 1632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84" name="AutoShape 224"/>
            <p:cNvSpPr>
              <a:spLocks/>
            </p:cNvSpPr>
            <p:nvPr/>
          </p:nvSpPr>
          <p:spPr bwMode="auto">
            <a:xfrm>
              <a:off x="1848517" y="0"/>
              <a:ext cx="214470"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85" name="AutoShape 225"/>
            <p:cNvSpPr>
              <a:spLocks/>
            </p:cNvSpPr>
            <p:nvPr/>
          </p:nvSpPr>
          <p:spPr bwMode="auto">
            <a:xfrm>
              <a:off x="2430646" y="438839"/>
              <a:ext cx="214470" cy="234730"/>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86" name="AutoShape 226"/>
            <p:cNvSpPr>
              <a:spLocks/>
            </p:cNvSpPr>
            <p:nvPr/>
          </p:nvSpPr>
          <p:spPr bwMode="auto">
            <a:xfrm>
              <a:off x="1378728" y="612334"/>
              <a:ext cx="214469" cy="234729"/>
            </a:xfrm>
            <a:custGeom>
              <a:avLst/>
              <a:gdLst>
                <a:gd name="T0" fmla="*/ 107235 w 21600"/>
                <a:gd name="T1" fmla="*/ 117365 h 21600"/>
                <a:gd name="T2" fmla="*/ 107235 w 21600"/>
                <a:gd name="T3" fmla="*/ 117365 h 21600"/>
                <a:gd name="T4" fmla="*/ 107235 w 21600"/>
                <a:gd name="T5" fmla="*/ 117365 h 21600"/>
                <a:gd name="T6" fmla="*/ 107235 w 21600"/>
                <a:gd name="T7" fmla="*/ 1173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600"/>
                    <a:pt x="20237" y="21600"/>
                  </a:cubicBezTo>
                  <a:lnTo>
                    <a:pt x="1350" y="21600"/>
                  </a:lnTo>
                  <a:cubicBezTo>
                    <a:pt x="1028" y="21600"/>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87" name="AutoShape 227"/>
            <p:cNvSpPr>
              <a:spLocks/>
            </p:cNvSpPr>
            <p:nvPr/>
          </p:nvSpPr>
          <p:spPr bwMode="auto">
            <a:xfrm>
              <a:off x="806810" y="918501"/>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88" name="AutoShape 228"/>
            <p:cNvSpPr>
              <a:spLocks/>
            </p:cNvSpPr>
            <p:nvPr/>
          </p:nvSpPr>
          <p:spPr bwMode="auto">
            <a:xfrm>
              <a:off x="306383" y="1112407"/>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89" name="AutoShape 229"/>
            <p:cNvSpPr>
              <a:spLocks/>
            </p:cNvSpPr>
            <p:nvPr/>
          </p:nvSpPr>
          <p:spPr bwMode="auto">
            <a:xfrm>
              <a:off x="1388941" y="40822"/>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90" name="AutoShape 230"/>
            <p:cNvSpPr>
              <a:spLocks/>
            </p:cNvSpPr>
            <p:nvPr/>
          </p:nvSpPr>
          <p:spPr bwMode="auto">
            <a:xfrm>
              <a:off x="3084265" y="1245080"/>
              <a:ext cx="142980" cy="163291"/>
            </a:xfrm>
            <a:custGeom>
              <a:avLst/>
              <a:gdLst>
                <a:gd name="T0" fmla="*/ 71490 w 21600"/>
                <a:gd name="T1" fmla="*/ 81646 h 21600"/>
                <a:gd name="T2" fmla="*/ 71490 w 21600"/>
                <a:gd name="T3" fmla="*/ 81646 h 21600"/>
                <a:gd name="T4" fmla="*/ 71490 w 21600"/>
                <a:gd name="T5" fmla="*/ 81646 h 21600"/>
                <a:gd name="T6" fmla="*/ 71490 w 21600"/>
                <a:gd name="T7" fmla="*/ 81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91" name="AutoShape 231"/>
            <p:cNvSpPr>
              <a:spLocks/>
            </p:cNvSpPr>
            <p:nvPr/>
          </p:nvSpPr>
          <p:spPr bwMode="auto">
            <a:xfrm>
              <a:off x="3206819" y="612334"/>
              <a:ext cx="142981" cy="163290"/>
            </a:xfrm>
            <a:custGeom>
              <a:avLst/>
              <a:gdLst>
                <a:gd name="T0" fmla="*/ 71491 w 21600"/>
                <a:gd name="T1" fmla="*/ 81645 h 21600"/>
                <a:gd name="T2" fmla="*/ 71491 w 21600"/>
                <a:gd name="T3" fmla="*/ 81645 h 21600"/>
                <a:gd name="T4" fmla="*/ 71491 w 21600"/>
                <a:gd name="T5" fmla="*/ 81645 h 21600"/>
                <a:gd name="T6" fmla="*/ 71491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92" name="AutoShape 232"/>
            <p:cNvSpPr>
              <a:spLocks/>
            </p:cNvSpPr>
            <p:nvPr/>
          </p:nvSpPr>
          <p:spPr bwMode="auto">
            <a:xfrm>
              <a:off x="2226390" y="2092143"/>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93" name="AutoShape 233"/>
            <p:cNvSpPr>
              <a:spLocks/>
            </p:cNvSpPr>
            <p:nvPr/>
          </p:nvSpPr>
          <p:spPr bwMode="auto">
            <a:xfrm>
              <a:off x="1634047" y="3204550"/>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94" name="AutoShape 234"/>
            <p:cNvSpPr>
              <a:spLocks/>
            </p:cNvSpPr>
            <p:nvPr/>
          </p:nvSpPr>
          <p:spPr bwMode="auto">
            <a:xfrm>
              <a:off x="1777026" y="2684066"/>
              <a:ext cx="142980" cy="163291"/>
            </a:xfrm>
            <a:custGeom>
              <a:avLst/>
              <a:gdLst>
                <a:gd name="T0" fmla="*/ 71490 w 21600"/>
                <a:gd name="T1" fmla="*/ 81646 h 21600"/>
                <a:gd name="T2" fmla="*/ 71490 w 21600"/>
                <a:gd name="T3" fmla="*/ 81646 h 21600"/>
                <a:gd name="T4" fmla="*/ 71490 w 21600"/>
                <a:gd name="T5" fmla="*/ 81646 h 21600"/>
                <a:gd name="T6" fmla="*/ 71490 w 21600"/>
                <a:gd name="T7" fmla="*/ 81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95" name="AutoShape 235"/>
            <p:cNvSpPr>
              <a:spLocks/>
            </p:cNvSpPr>
            <p:nvPr/>
          </p:nvSpPr>
          <p:spPr bwMode="auto">
            <a:xfrm>
              <a:off x="755747" y="663362"/>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96" name="AutoShape 236"/>
            <p:cNvSpPr>
              <a:spLocks/>
            </p:cNvSpPr>
            <p:nvPr/>
          </p:nvSpPr>
          <p:spPr bwMode="auto">
            <a:xfrm>
              <a:off x="1249041" y="901150"/>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97" name="AutoShape 237"/>
            <p:cNvSpPr>
              <a:spLocks/>
            </p:cNvSpPr>
            <p:nvPr/>
          </p:nvSpPr>
          <p:spPr bwMode="auto">
            <a:xfrm>
              <a:off x="748614" y="1125673"/>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98" name="AutoShape 238"/>
            <p:cNvSpPr>
              <a:spLocks/>
            </p:cNvSpPr>
            <p:nvPr/>
          </p:nvSpPr>
          <p:spPr bwMode="auto">
            <a:xfrm>
              <a:off x="1208190" y="421488"/>
              <a:ext cx="194045" cy="193907"/>
            </a:xfrm>
            <a:custGeom>
              <a:avLst/>
              <a:gdLst>
                <a:gd name="T0" fmla="*/ 97023 w 21600"/>
                <a:gd name="T1" fmla="*/ 96953 h 21600"/>
                <a:gd name="T2" fmla="*/ 97023 w 21600"/>
                <a:gd name="T3" fmla="*/ 96953 h 21600"/>
                <a:gd name="T4" fmla="*/ 97023 w 21600"/>
                <a:gd name="T5" fmla="*/ 96953 h 21600"/>
                <a:gd name="T6" fmla="*/ 97023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599" name="AutoShape 239"/>
            <p:cNvSpPr>
              <a:spLocks/>
            </p:cNvSpPr>
            <p:nvPr/>
          </p:nvSpPr>
          <p:spPr bwMode="auto">
            <a:xfrm>
              <a:off x="1677978" y="564366"/>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00" name="AutoShape 240"/>
            <p:cNvSpPr>
              <a:spLocks/>
            </p:cNvSpPr>
            <p:nvPr/>
          </p:nvSpPr>
          <p:spPr bwMode="auto">
            <a:xfrm>
              <a:off x="1953723" y="299021"/>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01" name="AutoShape 241"/>
            <p:cNvSpPr>
              <a:spLocks/>
            </p:cNvSpPr>
            <p:nvPr/>
          </p:nvSpPr>
          <p:spPr bwMode="auto">
            <a:xfrm>
              <a:off x="1994575" y="972589"/>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02" name="AutoShape 242"/>
            <p:cNvSpPr>
              <a:spLocks/>
            </p:cNvSpPr>
            <p:nvPr/>
          </p:nvSpPr>
          <p:spPr bwMode="auto">
            <a:xfrm>
              <a:off x="2995430" y="748066"/>
              <a:ext cx="194045" cy="193907"/>
            </a:xfrm>
            <a:custGeom>
              <a:avLst/>
              <a:gdLst>
                <a:gd name="T0" fmla="*/ 97023 w 21600"/>
                <a:gd name="T1" fmla="*/ 96953 h 21600"/>
                <a:gd name="T2" fmla="*/ 97023 w 21600"/>
                <a:gd name="T3" fmla="*/ 96953 h 21600"/>
                <a:gd name="T4" fmla="*/ 97023 w 21600"/>
                <a:gd name="T5" fmla="*/ 96953 h 21600"/>
                <a:gd name="T6" fmla="*/ 97023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03" name="AutoShape 243"/>
            <p:cNvSpPr>
              <a:spLocks/>
            </p:cNvSpPr>
            <p:nvPr/>
          </p:nvSpPr>
          <p:spPr bwMode="auto">
            <a:xfrm>
              <a:off x="2515427" y="1013412"/>
              <a:ext cx="194045" cy="193907"/>
            </a:xfrm>
            <a:custGeom>
              <a:avLst/>
              <a:gdLst>
                <a:gd name="T0" fmla="*/ 97023 w 21600"/>
                <a:gd name="T1" fmla="*/ 96953 h 21600"/>
                <a:gd name="T2" fmla="*/ 97023 w 21600"/>
                <a:gd name="T3" fmla="*/ 96953 h 21600"/>
                <a:gd name="T4" fmla="*/ 97023 w 21600"/>
                <a:gd name="T5" fmla="*/ 96953 h 21600"/>
                <a:gd name="T6" fmla="*/ 97023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04" name="AutoShape 244"/>
            <p:cNvSpPr>
              <a:spLocks/>
            </p:cNvSpPr>
            <p:nvPr/>
          </p:nvSpPr>
          <p:spPr bwMode="auto">
            <a:xfrm>
              <a:off x="2617556" y="748066"/>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05" name="AutoShape 245"/>
            <p:cNvSpPr>
              <a:spLocks/>
            </p:cNvSpPr>
            <p:nvPr/>
          </p:nvSpPr>
          <p:spPr bwMode="auto">
            <a:xfrm>
              <a:off x="2546067" y="1319579"/>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06" name="AutoShape 246"/>
            <p:cNvSpPr>
              <a:spLocks/>
            </p:cNvSpPr>
            <p:nvPr/>
          </p:nvSpPr>
          <p:spPr bwMode="auto">
            <a:xfrm>
              <a:off x="3046493" y="993000"/>
              <a:ext cx="194045" cy="193907"/>
            </a:xfrm>
            <a:custGeom>
              <a:avLst/>
              <a:gdLst>
                <a:gd name="T0" fmla="*/ 97023 w 21600"/>
                <a:gd name="T1" fmla="*/ 96953 h 21600"/>
                <a:gd name="T2" fmla="*/ 97023 w 21600"/>
                <a:gd name="T3" fmla="*/ 96953 h 21600"/>
                <a:gd name="T4" fmla="*/ 97023 w 21600"/>
                <a:gd name="T5" fmla="*/ 96953 h 21600"/>
                <a:gd name="T6" fmla="*/ 97023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07" name="AutoShape 247"/>
            <p:cNvSpPr>
              <a:spLocks/>
            </p:cNvSpPr>
            <p:nvPr/>
          </p:nvSpPr>
          <p:spPr bwMode="auto">
            <a:xfrm>
              <a:off x="2832025" y="1207317"/>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08" name="AutoShape 248"/>
            <p:cNvSpPr>
              <a:spLocks/>
            </p:cNvSpPr>
            <p:nvPr/>
          </p:nvSpPr>
          <p:spPr bwMode="auto">
            <a:xfrm>
              <a:off x="2832025" y="1819652"/>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09" name="AutoShape 249"/>
            <p:cNvSpPr>
              <a:spLocks/>
            </p:cNvSpPr>
            <p:nvPr/>
          </p:nvSpPr>
          <p:spPr bwMode="auto">
            <a:xfrm>
              <a:off x="2331597" y="1809445"/>
              <a:ext cx="194045" cy="193907"/>
            </a:xfrm>
            <a:custGeom>
              <a:avLst/>
              <a:gdLst>
                <a:gd name="T0" fmla="*/ 97023 w 21600"/>
                <a:gd name="T1" fmla="*/ 96953 h 21600"/>
                <a:gd name="T2" fmla="*/ 97023 w 21600"/>
                <a:gd name="T3" fmla="*/ 96953 h 21600"/>
                <a:gd name="T4" fmla="*/ 97023 w 21600"/>
                <a:gd name="T5" fmla="*/ 96953 h 21600"/>
                <a:gd name="T6" fmla="*/ 97023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10" name="AutoShape 250"/>
            <p:cNvSpPr>
              <a:spLocks/>
            </p:cNvSpPr>
            <p:nvPr/>
          </p:nvSpPr>
          <p:spPr bwMode="auto">
            <a:xfrm>
              <a:off x="2403087" y="2156436"/>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11" name="AutoShape 251"/>
            <p:cNvSpPr>
              <a:spLocks/>
            </p:cNvSpPr>
            <p:nvPr/>
          </p:nvSpPr>
          <p:spPr bwMode="auto">
            <a:xfrm>
              <a:off x="2883089" y="2483014"/>
              <a:ext cx="194045" cy="193907"/>
            </a:xfrm>
            <a:custGeom>
              <a:avLst/>
              <a:gdLst>
                <a:gd name="T0" fmla="*/ 97023 w 21600"/>
                <a:gd name="T1" fmla="*/ 96953 h 21600"/>
                <a:gd name="T2" fmla="*/ 97023 w 21600"/>
                <a:gd name="T3" fmla="*/ 96953 h 21600"/>
                <a:gd name="T4" fmla="*/ 97023 w 21600"/>
                <a:gd name="T5" fmla="*/ 96953 h 21600"/>
                <a:gd name="T6" fmla="*/ 97023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12" name="AutoShape 252"/>
            <p:cNvSpPr>
              <a:spLocks/>
            </p:cNvSpPr>
            <p:nvPr/>
          </p:nvSpPr>
          <p:spPr bwMode="auto">
            <a:xfrm>
              <a:off x="2729896" y="2238080"/>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13" name="AutoShape 253"/>
            <p:cNvSpPr>
              <a:spLocks/>
            </p:cNvSpPr>
            <p:nvPr/>
          </p:nvSpPr>
          <p:spPr bwMode="auto">
            <a:xfrm>
              <a:off x="2321385" y="2401371"/>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14" name="AutoShape 254"/>
            <p:cNvSpPr>
              <a:spLocks/>
            </p:cNvSpPr>
            <p:nvPr/>
          </p:nvSpPr>
          <p:spPr bwMode="auto">
            <a:xfrm>
              <a:off x="1861807" y="3095349"/>
              <a:ext cx="194045" cy="193907"/>
            </a:xfrm>
            <a:custGeom>
              <a:avLst/>
              <a:gdLst>
                <a:gd name="T0" fmla="*/ 97023 w 21600"/>
                <a:gd name="T1" fmla="*/ 96953 h 21600"/>
                <a:gd name="T2" fmla="*/ 97023 w 21600"/>
                <a:gd name="T3" fmla="*/ 96953 h 21600"/>
                <a:gd name="T4" fmla="*/ 97023 w 21600"/>
                <a:gd name="T5" fmla="*/ 96953 h 21600"/>
                <a:gd name="T6" fmla="*/ 97023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15" name="AutoShape 255"/>
            <p:cNvSpPr>
              <a:spLocks/>
            </p:cNvSpPr>
            <p:nvPr/>
          </p:nvSpPr>
          <p:spPr bwMode="auto">
            <a:xfrm>
              <a:off x="1167338" y="3891383"/>
              <a:ext cx="194045" cy="193907"/>
            </a:xfrm>
            <a:custGeom>
              <a:avLst/>
              <a:gdLst>
                <a:gd name="T0" fmla="*/ 97023 w 21600"/>
                <a:gd name="T1" fmla="*/ 96953 h 21600"/>
                <a:gd name="T2" fmla="*/ 97023 w 21600"/>
                <a:gd name="T3" fmla="*/ 96953 h 21600"/>
                <a:gd name="T4" fmla="*/ 97023 w 21600"/>
                <a:gd name="T5" fmla="*/ 96953 h 21600"/>
                <a:gd name="T6" fmla="*/ 97023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16" name="AutoShape 256"/>
            <p:cNvSpPr>
              <a:spLocks/>
            </p:cNvSpPr>
            <p:nvPr/>
          </p:nvSpPr>
          <p:spPr bwMode="auto">
            <a:xfrm>
              <a:off x="1729043" y="3779122"/>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17" name="AutoShape 257"/>
            <p:cNvSpPr>
              <a:spLocks/>
            </p:cNvSpPr>
            <p:nvPr/>
          </p:nvSpPr>
          <p:spPr bwMode="auto">
            <a:xfrm>
              <a:off x="1572770" y="4265931"/>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18" name="AutoShape 258"/>
            <p:cNvSpPr>
              <a:spLocks/>
            </p:cNvSpPr>
            <p:nvPr/>
          </p:nvSpPr>
          <p:spPr bwMode="auto">
            <a:xfrm>
              <a:off x="1249041" y="5503866"/>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19" name="AutoShape 259"/>
            <p:cNvSpPr>
              <a:spLocks/>
            </p:cNvSpPr>
            <p:nvPr/>
          </p:nvSpPr>
          <p:spPr bwMode="auto">
            <a:xfrm>
              <a:off x="1637127" y="5412016"/>
              <a:ext cx="194044" cy="193907"/>
            </a:xfrm>
            <a:custGeom>
              <a:avLst/>
              <a:gdLst>
                <a:gd name="T0" fmla="*/ 97022 w 21600"/>
                <a:gd name="T1" fmla="*/ 96953 h 21600"/>
                <a:gd name="T2" fmla="*/ 97022 w 21600"/>
                <a:gd name="T3" fmla="*/ 96953 h 21600"/>
                <a:gd name="T4" fmla="*/ 97022 w 21600"/>
                <a:gd name="T5" fmla="*/ 96953 h 21600"/>
                <a:gd name="T6" fmla="*/ 97022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20" name="AutoShape 260"/>
            <p:cNvSpPr>
              <a:spLocks/>
            </p:cNvSpPr>
            <p:nvPr/>
          </p:nvSpPr>
          <p:spPr bwMode="auto">
            <a:xfrm>
              <a:off x="1524785" y="6157022"/>
              <a:ext cx="194045" cy="193907"/>
            </a:xfrm>
            <a:custGeom>
              <a:avLst/>
              <a:gdLst>
                <a:gd name="T0" fmla="*/ 97023 w 21600"/>
                <a:gd name="T1" fmla="*/ 96953 h 21600"/>
                <a:gd name="T2" fmla="*/ 97023 w 21600"/>
                <a:gd name="T3" fmla="*/ 96953 h 21600"/>
                <a:gd name="T4" fmla="*/ 97023 w 21600"/>
                <a:gd name="T5" fmla="*/ 96953 h 21600"/>
                <a:gd name="T6" fmla="*/ 97023 w 21600"/>
                <a:gd name="T7" fmla="*/ 969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lnTo>
                    <a:pt x="10800" y="21599"/>
                  </a:lnTo>
                  <a:lnTo>
                    <a:pt x="21599" y="10800"/>
                  </a:lnTo>
                  <a:lnTo>
                    <a:pt x="10800" y="0"/>
                  </a:lnTo>
                  <a:lnTo>
                    <a:pt x="0" y="1080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21" name="AutoShape 261"/>
            <p:cNvSpPr>
              <a:spLocks/>
            </p:cNvSpPr>
            <p:nvPr/>
          </p:nvSpPr>
          <p:spPr bwMode="auto">
            <a:xfrm>
              <a:off x="1113194" y="6153962"/>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22" name="AutoShape 262"/>
            <p:cNvSpPr>
              <a:spLocks/>
            </p:cNvSpPr>
            <p:nvPr/>
          </p:nvSpPr>
          <p:spPr bwMode="auto">
            <a:xfrm>
              <a:off x="1072344" y="5735533"/>
              <a:ext cx="142980" cy="163290"/>
            </a:xfrm>
            <a:custGeom>
              <a:avLst/>
              <a:gdLst>
                <a:gd name="T0" fmla="*/ 71490 w 21600"/>
                <a:gd name="T1" fmla="*/ 81645 h 21600"/>
                <a:gd name="T2" fmla="*/ 71490 w 21600"/>
                <a:gd name="T3" fmla="*/ 81645 h 21600"/>
                <a:gd name="T4" fmla="*/ 71490 w 21600"/>
                <a:gd name="T5" fmla="*/ 81645 h 21600"/>
                <a:gd name="T6" fmla="*/ 71490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sp>
          <p:nvSpPr>
            <p:cNvPr id="15623" name="AutoShape 263"/>
            <p:cNvSpPr>
              <a:spLocks/>
            </p:cNvSpPr>
            <p:nvPr/>
          </p:nvSpPr>
          <p:spPr bwMode="auto">
            <a:xfrm>
              <a:off x="1582983" y="5949851"/>
              <a:ext cx="142981" cy="163290"/>
            </a:xfrm>
            <a:custGeom>
              <a:avLst/>
              <a:gdLst>
                <a:gd name="T0" fmla="*/ 71491 w 21600"/>
                <a:gd name="T1" fmla="*/ 81645 h 21600"/>
                <a:gd name="T2" fmla="*/ 71491 w 21600"/>
                <a:gd name="T3" fmla="*/ 81645 h 21600"/>
                <a:gd name="T4" fmla="*/ 71491 w 21600"/>
                <a:gd name="T5" fmla="*/ 81645 h 21600"/>
                <a:gd name="T6" fmla="*/ 71491 w 21600"/>
                <a:gd name="T7" fmla="*/ 81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80" y="10851"/>
                  </a:moveTo>
                  <a:cubicBezTo>
                    <a:pt x="14231" y="10891"/>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600" y="15138"/>
                    <a:pt x="21600" y="15481"/>
                  </a:cubicBezTo>
                  <a:lnTo>
                    <a:pt x="21600"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ill Sans" charset="0"/>
                <a:ea typeface="MS PGothic" panose="020B0600070205080204" pitchFamily="34" charset="-128"/>
                <a:cs typeface="+mn-cs"/>
                <a:sym typeface="Gill Sans" charset="0"/>
              </a:endParaRPr>
            </a:p>
          </p:txBody>
        </p:sp>
      </p:grpSp>
      <p:sp>
        <p:nvSpPr>
          <p:cNvPr id="264" name="Title 1">
            <a:extLst>
              <a:ext uri="{FF2B5EF4-FFF2-40B4-BE49-F238E27FC236}">
                <a16:creationId xmlns:a16="http://schemas.microsoft.com/office/drawing/2014/main" id="{143AB4C3-F267-4B32-8DF6-1189AE389011}"/>
              </a:ext>
            </a:extLst>
          </p:cNvPr>
          <p:cNvSpPr txBox="1">
            <a:spLocks/>
          </p:cNvSpPr>
          <p:nvPr/>
        </p:nvSpPr>
        <p:spPr>
          <a:xfrm>
            <a:off x="267131" y="160188"/>
            <a:ext cx="4871479"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192233"/>
                </a:solidFill>
                <a:effectLst/>
                <a:uLnTx/>
                <a:uFillTx/>
                <a:latin typeface="Calibri" panose="020F0502020204030204" pitchFamily="34" charset="0"/>
                <a:cs typeface="Calibri" panose="020F0502020204030204" pitchFamily="34" charset="0"/>
              </a:rPr>
              <a:t>Q&amp;A</a:t>
            </a:r>
            <a:endParaRPr kumimoji="0" lang="id-ID" sz="2600" b="1" i="0" u="none" strike="noStrike" kern="1200" cap="none" spc="120" normalizeH="0" baseline="0" noProof="0" dirty="0">
              <a:ln>
                <a:noFill/>
              </a:ln>
              <a:solidFill>
                <a:srgbClr val="192233"/>
              </a:solidFill>
              <a:effectLst/>
              <a:uLnTx/>
              <a:uFillTx/>
              <a:latin typeface="Calibri" panose="020F0502020204030204" pitchFamily="34" charset="0"/>
              <a:cs typeface="Calibri" panose="020F0502020204030204" pitchFamily="34" charset="0"/>
            </a:endParaRPr>
          </a:p>
        </p:txBody>
      </p:sp>
      <p:cxnSp>
        <p:nvCxnSpPr>
          <p:cNvPr id="265" name="Straight Connector 264">
            <a:extLst>
              <a:ext uri="{FF2B5EF4-FFF2-40B4-BE49-F238E27FC236}">
                <a16:creationId xmlns:a16="http://schemas.microsoft.com/office/drawing/2014/main" id="{7188F700-1009-4333-858B-354440F9C369}"/>
              </a:ext>
            </a:extLst>
          </p:cNvPr>
          <p:cNvCxnSpPr>
            <a:cxnSpLocks/>
          </p:cNvCxnSpPr>
          <p:nvPr/>
        </p:nvCxnSpPr>
        <p:spPr>
          <a:xfrm>
            <a:off x="372978" y="573630"/>
            <a:ext cx="5798887" cy="0"/>
          </a:xfrm>
          <a:prstGeom prst="line">
            <a:avLst/>
          </a:prstGeom>
          <a:ln w="22225">
            <a:solidFill>
              <a:srgbClr val="1922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31302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31"/>
          </p:nvPr>
        </p:nvSpPr>
        <p:spPr>
          <a:xfrm>
            <a:off x="7334250" y="5497756"/>
            <a:ext cx="2971800" cy="323850"/>
          </a:xfrm>
        </p:spPr>
        <p:txBody>
          <a:bodyPr/>
          <a:lstStyle/>
          <a:p>
            <a:r>
              <a:rPr lang="en-US" dirty="0">
                <a:solidFill>
                  <a:schemeClr val="bg1"/>
                </a:solidFill>
              </a:rPr>
              <a:t>855.6.IMPAXX</a:t>
            </a:r>
          </a:p>
        </p:txBody>
      </p:sp>
      <p:sp>
        <p:nvSpPr>
          <p:cNvPr id="11" name="Text Placeholder 10"/>
          <p:cNvSpPr>
            <a:spLocks noGrp="1"/>
          </p:cNvSpPr>
          <p:nvPr>
            <p:ph type="body" sz="quarter" idx="33"/>
          </p:nvPr>
        </p:nvSpPr>
        <p:spPr>
          <a:xfrm>
            <a:off x="7334250" y="5875825"/>
            <a:ext cx="2971800" cy="323850"/>
          </a:xfrm>
        </p:spPr>
        <p:txBody>
          <a:bodyPr/>
          <a:lstStyle/>
          <a:p>
            <a:r>
              <a:rPr lang="en-US" dirty="0">
                <a:solidFill>
                  <a:schemeClr val="bg1"/>
                </a:solidFill>
              </a:rPr>
              <a:t>http://www.impaxx.com</a:t>
            </a:r>
          </a:p>
          <a:p>
            <a:endParaRPr lang="en-US" dirty="0"/>
          </a:p>
        </p:txBody>
      </p:sp>
      <p:sp>
        <p:nvSpPr>
          <p:cNvPr id="13" name="Title 12"/>
          <p:cNvSpPr>
            <a:spLocks noGrp="1"/>
          </p:cNvSpPr>
          <p:nvPr>
            <p:ph type="title"/>
          </p:nvPr>
        </p:nvSpPr>
        <p:spPr>
          <a:xfrm>
            <a:off x="6796454" y="791283"/>
            <a:ext cx="4619625" cy="454024"/>
          </a:xfrm>
        </p:spPr>
        <p:txBody>
          <a:bodyPr>
            <a:noAutofit/>
          </a:bodyPr>
          <a:lstStyle/>
          <a:p>
            <a:r>
              <a:rPr lang="en-US" sz="2800" b="1" dirty="0">
                <a:solidFill>
                  <a:schemeClr val="bg1"/>
                </a:solidFill>
                <a:latin typeface="Lato" panose="020F0502020204030203" pitchFamily="34" charset="0"/>
              </a:rPr>
              <a:t>Thank You for Your Time</a:t>
            </a:r>
          </a:p>
        </p:txBody>
      </p:sp>
      <p:pic>
        <p:nvPicPr>
          <p:cNvPr id="34" name="Picture Placeholder 33">
            <a:extLst>
              <a:ext uri="{FF2B5EF4-FFF2-40B4-BE49-F238E27FC236}">
                <a16:creationId xmlns:a16="http://schemas.microsoft.com/office/drawing/2014/main" id="{9F16AF08-332F-45F2-9FE3-00B1F1EE7BC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444" r="16444"/>
          <a:stretch/>
        </p:blipFill>
        <p:spPr>
          <a:xfrm>
            <a:off x="0" y="0"/>
            <a:ext cx="6096000" cy="6858000"/>
          </a:xfrm>
        </p:spPr>
      </p:pic>
      <p:sp>
        <p:nvSpPr>
          <p:cNvPr id="35" name="Rectangle 34">
            <a:extLst>
              <a:ext uri="{FF2B5EF4-FFF2-40B4-BE49-F238E27FC236}">
                <a16:creationId xmlns:a16="http://schemas.microsoft.com/office/drawing/2014/main" id="{84A92302-6987-4DD5-BA07-3B65C38B4ED2}"/>
              </a:ext>
            </a:extLst>
          </p:cNvPr>
          <p:cNvSpPr/>
          <p:nvPr/>
        </p:nvSpPr>
        <p:spPr>
          <a:xfrm>
            <a:off x="0" y="0"/>
            <a:ext cx="6096000" cy="68580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16" descr="Envelope">
            <a:extLst>
              <a:ext uri="{FF2B5EF4-FFF2-40B4-BE49-F238E27FC236}">
                <a16:creationId xmlns:a16="http://schemas.microsoft.com/office/drawing/2014/main" id="{893728DC-3213-4243-9B5D-50F743963D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39329" y="5089281"/>
            <a:ext cx="275492" cy="275492"/>
          </a:xfrm>
          <a:prstGeom prst="rect">
            <a:avLst/>
          </a:prstGeom>
        </p:spPr>
      </p:pic>
      <p:pic>
        <p:nvPicPr>
          <p:cNvPr id="19" name="Graphic 18" descr="Telephone">
            <a:extLst>
              <a:ext uri="{FF2B5EF4-FFF2-40B4-BE49-F238E27FC236}">
                <a16:creationId xmlns:a16="http://schemas.microsoft.com/office/drawing/2014/main" id="{6BEE3647-C0C3-4CF2-929F-30EA18A653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01229" y="5448300"/>
            <a:ext cx="351692" cy="351692"/>
          </a:xfrm>
          <a:prstGeom prst="rect">
            <a:avLst/>
          </a:prstGeom>
        </p:spPr>
      </p:pic>
      <p:pic>
        <p:nvPicPr>
          <p:cNvPr id="23" name="Graphic 22" descr="Link">
            <a:extLst>
              <a:ext uri="{FF2B5EF4-FFF2-40B4-BE49-F238E27FC236}">
                <a16:creationId xmlns:a16="http://schemas.microsoft.com/office/drawing/2014/main" id="{40059BDB-8C04-4099-9B45-61504A8C9A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21107" y="5844482"/>
            <a:ext cx="354093" cy="354093"/>
          </a:xfrm>
          <a:prstGeom prst="rect">
            <a:avLst/>
          </a:prstGeom>
        </p:spPr>
      </p:pic>
      <p:pic>
        <p:nvPicPr>
          <p:cNvPr id="10" name="Picture 9" descr="Logo, company name&#10;&#10;Description automatically generated">
            <a:extLst>
              <a:ext uri="{FF2B5EF4-FFF2-40B4-BE49-F238E27FC236}">
                <a16:creationId xmlns:a16="http://schemas.microsoft.com/office/drawing/2014/main" id="{944C8A3A-FD8B-4087-B5CB-26F7C14CEA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55179" y="2681012"/>
            <a:ext cx="3816863" cy="1379047"/>
          </a:xfrm>
          <a:prstGeom prst="rect">
            <a:avLst/>
          </a:prstGeom>
        </p:spPr>
      </p:pic>
      <p:sp>
        <p:nvSpPr>
          <p:cNvPr id="15" name="Text Placeholder 14">
            <a:extLst>
              <a:ext uri="{FF2B5EF4-FFF2-40B4-BE49-F238E27FC236}">
                <a16:creationId xmlns:a16="http://schemas.microsoft.com/office/drawing/2014/main" id="{F6DFE9AC-A665-4CDE-A1A4-092197588F3A}"/>
              </a:ext>
            </a:extLst>
          </p:cNvPr>
          <p:cNvSpPr>
            <a:spLocks noGrp="1"/>
          </p:cNvSpPr>
          <p:nvPr>
            <p:ph type="body" sz="quarter" idx="29"/>
          </p:nvPr>
        </p:nvSpPr>
        <p:spPr>
          <a:xfrm>
            <a:off x="7324725" y="5105400"/>
            <a:ext cx="2971800" cy="323850"/>
          </a:xfrm>
        </p:spPr>
        <p:txBody>
          <a:bodyPr/>
          <a:lstStyle/>
          <a:p>
            <a:r>
              <a:rPr lang="en-US" dirty="0">
                <a:solidFill>
                  <a:schemeClr val="bg1"/>
                </a:solidFill>
              </a:rPr>
              <a:t>bsmith@impaxx.com</a:t>
            </a:r>
          </a:p>
        </p:txBody>
      </p:sp>
    </p:spTree>
    <p:extLst>
      <p:ext uri="{BB962C8B-B14F-4D97-AF65-F5344CB8AC3E}">
        <p14:creationId xmlns:p14="http://schemas.microsoft.com/office/powerpoint/2010/main" val="335999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F964B20E-097C-4E4A-9035-F1B48F3968E8}"/>
              </a:ext>
            </a:extLst>
          </p:cNvPr>
          <p:cNvSpPr/>
          <p:nvPr/>
        </p:nvSpPr>
        <p:spPr>
          <a:xfrm>
            <a:off x="6295470" y="1554531"/>
            <a:ext cx="4496538" cy="1132930"/>
          </a:xfrm>
          <a:prstGeom prst="rect">
            <a:avLst/>
          </a:prstGeom>
          <a:solidFill>
            <a:srgbClr val="F5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US" sz="900">
              <a:solidFill>
                <a:prstClr val="white"/>
              </a:solidFill>
              <a:latin typeface="Calibri" panose="020F0502020204030204"/>
            </a:endParaRPr>
          </a:p>
        </p:txBody>
      </p:sp>
      <p:sp>
        <p:nvSpPr>
          <p:cNvPr id="4" name="Rectangle 3">
            <a:extLst>
              <a:ext uri="{FF2B5EF4-FFF2-40B4-BE49-F238E27FC236}">
                <a16:creationId xmlns:a16="http://schemas.microsoft.com/office/drawing/2014/main" id="{A8340A27-9E95-614F-9E0E-D06AC75AC092}"/>
              </a:ext>
            </a:extLst>
          </p:cNvPr>
          <p:cNvSpPr/>
          <p:nvPr/>
        </p:nvSpPr>
        <p:spPr>
          <a:xfrm>
            <a:off x="549326" y="1521730"/>
            <a:ext cx="4467842" cy="1132930"/>
          </a:xfrm>
          <a:prstGeom prst="rect">
            <a:avLst/>
          </a:prstGeom>
          <a:solidFill>
            <a:srgbClr val="F5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US" sz="900">
              <a:solidFill>
                <a:prstClr val="white"/>
              </a:solidFill>
              <a:latin typeface="Calibri" panose="020F0502020204030204"/>
            </a:endParaRPr>
          </a:p>
        </p:txBody>
      </p:sp>
      <p:sp>
        <p:nvSpPr>
          <p:cNvPr id="30" name="Freeform 10">
            <a:extLst>
              <a:ext uri="{FF2B5EF4-FFF2-40B4-BE49-F238E27FC236}">
                <a16:creationId xmlns:a16="http://schemas.microsoft.com/office/drawing/2014/main" id="{846147FA-57C1-D74A-BFA5-F9715C819E6C}"/>
              </a:ext>
            </a:extLst>
          </p:cNvPr>
          <p:cNvSpPr>
            <a:spLocks noChangeArrowheads="1"/>
          </p:cNvSpPr>
          <p:nvPr/>
        </p:nvSpPr>
        <p:spPr bwMode="auto">
          <a:xfrm>
            <a:off x="362548" y="1663595"/>
            <a:ext cx="905938" cy="1019433"/>
          </a:xfrm>
          <a:custGeom>
            <a:avLst/>
            <a:gdLst>
              <a:gd name="T0" fmla="*/ 0 w 1969"/>
              <a:gd name="T1" fmla="*/ 1687 h 2220"/>
              <a:gd name="T2" fmla="*/ 0 w 1969"/>
              <a:gd name="T3" fmla="*/ 1687 h 2220"/>
              <a:gd name="T4" fmla="*/ 406 w 1969"/>
              <a:gd name="T5" fmla="*/ 2219 h 2220"/>
              <a:gd name="T6" fmla="*/ 1406 w 1969"/>
              <a:gd name="T7" fmla="*/ 2219 h 2220"/>
              <a:gd name="T8" fmla="*/ 1968 w 1969"/>
              <a:gd name="T9" fmla="*/ 1250 h 2220"/>
              <a:gd name="T10" fmla="*/ 1406 w 1969"/>
              <a:gd name="T11" fmla="*/ 281 h 2220"/>
              <a:gd name="T12" fmla="*/ 343 w 1969"/>
              <a:gd name="T13" fmla="*/ 281 h 2220"/>
              <a:gd name="T14" fmla="*/ 250 w 1969"/>
              <a:gd name="T15" fmla="*/ 281 h 2220"/>
              <a:gd name="T16" fmla="*/ 0 w 1969"/>
              <a:gd name="T17" fmla="*/ 0 h 2220"/>
              <a:gd name="T18" fmla="*/ 0 w 1969"/>
              <a:gd name="T19" fmla="*/ 1687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9" h="2220">
                <a:moveTo>
                  <a:pt x="0" y="1687"/>
                </a:moveTo>
                <a:lnTo>
                  <a:pt x="0" y="1687"/>
                </a:lnTo>
                <a:cubicBezTo>
                  <a:pt x="0" y="1969"/>
                  <a:pt x="187" y="2219"/>
                  <a:pt x="406" y="2219"/>
                </a:cubicBezTo>
                <a:cubicBezTo>
                  <a:pt x="1406" y="2219"/>
                  <a:pt x="1406" y="2219"/>
                  <a:pt x="1406" y="2219"/>
                </a:cubicBezTo>
                <a:cubicBezTo>
                  <a:pt x="1968" y="1250"/>
                  <a:pt x="1968" y="1250"/>
                  <a:pt x="1968" y="1250"/>
                </a:cubicBezTo>
                <a:cubicBezTo>
                  <a:pt x="1406" y="281"/>
                  <a:pt x="1406" y="281"/>
                  <a:pt x="1406" y="281"/>
                </a:cubicBezTo>
                <a:cubicBezTo>
                  <a:pt x="343" y="281"/>
                  <a:pt x="343" y="281"/>
                  <a:pt x="343" y="281"/>
                </a:cubicBezTo>
                <a:cubicBezTo>
                  <a:pt x="250" y="281"/>
                  <a:pt x="250" y="281"/>
                  <a:pt x="250" y="281"/>
                </a:cubicBezTo>
                <a:cubicBezTo>
                  <a:pt x="125" y="281"/>
                  <a:pt x="0" y="156"/>
                  <a:pt x="0" y="0"/>
                </a:cubicBezTo>
                <a:lnTo>
                  <a:pt x="0" y="1687"/>
                </a:lnTo>
              </a:path>
            </a:pathLst>
          </a:custGeom>
          <a:solidFill>
            <a:srgbClr val="60B6E5"/>
          </a:solidFill>
          <a:ln>
            <a:noFill/>
          </a:ln>
          <a:effectLst/>
        </p:spPr>
        <p:txBody>
          <a:bodyPr wrap="none" anchor="ctr"/>
          <a:lstStyle/>
          <a:p>
            <a:pPr defTabSz="228600"/>
            <a:endParaRPr lang="en-US" sz="900">
              <a:solidFill>
                <a:prstClr val="black"/>
              </a:solidFill>
              <a:latin typeface="Calibri" panose="020F0502020204030204"/>
            </a:endParaRPr>
          </a:p>
        </p:txBody>
      </p:sp>
      <p:sp>
        <p:nvSpPr>
          <p:cNvPr id="31" name="Freeform 11">
            <a:extLst>
              <a:ext uri="{FF2B5EF4-FFF2-40B4-BE49-F238E27FC236}">
                <a16:creationId xmlns:a16="http://schemas.microsoft.com/office/drawing/2014/main" id="{284FD5DA-3CA2-C141-97C8-126AC343DC88}"/>
              </a:ext>
            </a:extLst>
          </p:cNvPr>
          <p:cNvSpPr>
            <a:spLocks noChangeArrowheads="1"/>
          </p:cNvSpPr>
          <p:nvPr/>
        </p:nvSpPr>
        <p:spPr bwMode="auto">
          <a:xfrm>
            <a:off x="362546" y="1521731"/>
            <a:ext cx="158084" cy="245231"/>
          </a:xfrm>
          <a:custGeom>
            <a:avLst/>
            <a:gdLst>
              <a:gd name="T0" fmla="*/ 0 w 344"/>
              <a:gd name="T1" fmla="*/ 250 h 532"/>
              <a:gd name="T2" fmla="*/ 0 w 344"/>
              <a:gd name="T3" fmla="*/ 250 h 532"/>
              <a:gd name="T4" fmla="*/ 250 w 344"/>
              <a:gd name="T5" fmla="*/ 531 h 532"/>
              <a:gd name="T6" fmla="*/ 343 w 344"/>
              <a:gd name="T7" fmla="*/ 531 h 532"/>
              <a:gd name="T8" fmla="*/ 343 w 344"/>
              <a:gd name="T9" fmla="*/ 0 h 532"/>
              <a:gd name="T10" fmla="*/ 250 w 344"/>
              <a:gd name="T11" fmla="*/ 0 h 532"/>
              <a:gd name="T12" fmla="*/ 0 w 344"/>
              <a:gd name="T13" fmla="*/ 250 h 532"/>
            </a:gdLst>
            <a:ahLst/>
            <a:cxnLst>
              <a:cxn ang="0">
                <a:pos x="T0" y="T1"/>
              </a:cxn>
              <a:cxn ang="0">
                <a:pos x="T2" y="T3"/>
              </a:cxn>
              <a:cxn ang="0">
                <a:pos x="T4" y="T5"/>
              </a:cxn>
              <a:cxn ang="0">
                <a:pos x="T6" y="T7"/>
              </a:cxn>
              <a:cxn ang="0">
                <a:pos x="T8" y="T9"/>
              </a:cxn>
              <a:cxn ang="0">
                <a:pos x="T10" y="T11"/>
              </a:cxn>
              <a:cxn ang="0">
                <a:pos x="T12" y="T13"/>
              </a:cxn>
            </a:cxnLst>
            <a:rect l="0" t="0" r="r" b="b"/>
            <a:pathLst>
              <a:path w="344" h="532">
                <a:moveTo>
                  <a:pt x="0" y="250"/>
                </a:moveTo>
                <a:lnTo>
                  <a:pt x="0" y="250"/>
                </a:lnTo>
                <a:cubicBezTo>
                  <a:pt x="0" y="406"/>
                  <a:pt x="125" y="531"/>
                  <a:pt x="250" y="531"/>
                </a:cubicBezTo>
                <a:cubicBezTo>
                  <a:pt x="343" y="531"/>
                  <a:pt x="343" y="531"/>
                  <a:pt x="343" y="531"/>
                </a:cubicBezTo>
                <a:cubicBezTo>
                  <a:pt x="343" y="0"/>
                  <a:pt x="343" y="0"/>
                  <a:pt x="343" y="0"/>
                </a:cubicBezTo>
                <a:cubicBezTo>
                  <a:pt x="250" y="0"/>
                  <a:pt x="250" y="0"/>
                  <a:pt x="250" y="0"/>
                </a:cubicBezTo>
                <a:cubicBezTo>
                  <a:pt x="125" y="0"/>
                  <a:pt x="0" y="125"/>
                  <a:pt x="0" y="250"/>
                </a:cubicBezTo>
              </a:path>
            </a:pathLst>
          </a:custGeom>
          <a:solidFill>
            <a:srgbClr val="60B6E5"/>
          </a:solidFill>
          <a:ln>
            <a:noFill/>
          </a:ln>
          <a:effectLst/>
        </p:spPr>
        <p:txBody>
          <a:bodyPr wrap="none" anchor="ctr"/>
          <a:lstStyle/>
          <a:p>
            <a:pPr defTabSz="228600"/>
            <a:endParaRPr lang="en-US" sz="900">
              <a:solidFill>
                <a:prstClr val="black"/>
              </a:solidFill>
              <a:latin typeface="Calibri" panose="020F0502020204030204"/>
            </a:endParaRPr>
          </a:p>
        </p:txBody>
      </p:sp>
      <p:sp>
        <p:nvSpPr>
          <p:cNvPr id="38" name="Freeform 10">
            <a:extLst>
              <a:ext uri="{FF2B5EF4-FFF2-40B4-BE49-F238E27FC236}">
                <a16:creationId xmlns:a16="http://schemas.microsoft.com/office/drawing/2014/main" id="{39276517-ED85-E84C-BBAF-50AB5B25E918}"/>
              </a:ext>
            </a:extLst>
          </p:cNvPr>
          <p:cNvSpPr>
            <a:spLocks noChangeArrowheads="1"/>
          </p:cNvSpPr>
          <p:nvPr/>
        </p:nvSpPr>
        <p:spPr bwMode="auto">
          <a:xfrm>
            <a:off x="6137388" y="1663595"/>
            <a:ext cx="905938" cy="1019433"/>
          </a:xfrm>
          <a:custGeom>
            <a:avLst/>
            <a:gdLst>
              <a:gd name="T0" fmla="*/ 0 w 1969"/>
              <a:gd name="T1" fmla="*/ 1687 h 2220"/>
              <a:gd name="T2" fmla="*/ 0 w 1969"/>
              <a:gd name="T3" fmla="*/ 1687 h 2220"/>
              <a:gd name="T4" fmla="*/ 406 w 1969"/>
              <a:gd name="T5" fmla="*/ 2219 h 2220"/>
              <a:gd name="T6" fmla="*/ 1406 w 1969"/>
              <a:gd name="T7" fmla="*/ 2219 h 2220"/>
              <a:gd name="T8" fmla="*/ 1968 w 1969"/>
              <a:gd name="T9" fmla="*/ 1250 h 2220"/>
              <a:gd name="T10" fmla="*/ 1406 w 1969"/>
              <a:gd name="T11" fmla="*/ 281 h 2220"/>
              <a:gd name="T12" fmla="*/ 343 w 1969"/>
              <a:gd name="T13" fmla="*/ 281 h 2220"/>
              <a:gd name="T14" fmla="*/ 250 w 1969"/>
              <a:gd name="T15" fmla="*/ 281 h 2220"/>
              <a:gd name="T16" fmla="*/ 0 w 1969"/>
              <a:gd name="T17" fmla="*/ 0 h 2220"/>
              <a:gd name="T18" fmla="*/ 0 w 1969"/>
              <a:gd name="T19" fmla="*/ 1687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9" h="2220">
                <a:moveTo>
                  <a:pt x="0" y="1687"/>
                </a:moveTo>
                <a:lnTo>
                  <a:pt x="0" y="1687"/>
                </a:lnTo>
                <a:cubicBezTo>
                  <a:pt x="0" y="1969"/>
                  <a:pt x="187" y="2219"/>
                  <a:pt x="406" y="2219"/>
                </a:cubicBezTo>
                <a:cubicBezTo>
                  <a:pt x="1406" y="2219"/>
                  <a:pt x="1406" y="2219"/>
                  <a:pt x="1406" y="2219"/>
                </a:cubicBezTo>
                <a:cubicBezTo>
                  <a:pt x="1968" y="1250"/>
                  <a:pt x="1968" y="1250"/>
                  <a:pt x="1968" y="1250"/>
                </a:cubicBezTo>
                <a:cubicBezTo>
                  <a:pt x="1406" y="281"/>
                  <a:pt x="1406" y="281"/>
                  <a:pt x="1406" y="281"/>
                </a:cubicBezTo>
                <a:cubicBezTo>
                  <a:pt x="343" y="281"/>
                  <a:pt x="343" y="281"/>
                  <a:pt x="343" y="281"/>
                </a:cubicBezTo>
                <a:cubicBezTo>
                  <a:pt x="250" y="281"/>
                  <a:pt x="250" y="281"/>
                  <a:pt x="250" y="281"/>
                </a:cubicBezTo>
                <a:cubicBezTo>
                  <a:pt x="125" y="281"/>
                  <a:pt x="0" y="156"/>
                  <a:pt x="0" y="0"/>
                </a:cubicBezTo>
                <a:lnTo>
                  <a:pt x="0" y="1687"/>
                </a:lnTo>
              </a:path>
            </a:pathLst>
          </a:custGeom>
          <a:solidFill>
            <a:srgbClr val="212849"/>
          </a:solidFill>
          <a:ln>
            <a:noFill/>
          </a:ln>
          <a:effectLst/>
        </p:spPr>
        <p:txBody>
          <a:bodyPr wrap="none" anchor="ctr"/>
          <a:lstStyle/>
          <a:p>
            <a:pPr defTabSz="228600"/>
            <a:endParaRPr lang="en-US" sz="900">
              <a:solidFill>
                <a:prstClr val="black"/>
              </a:solidFill>
              <a:latin typeface="Calibri" panose="020F0502020204030204"/>
            </a:endParaRPr>
          </a:p>
        </p:txBody>
      </p:sp>
      <p:sp>
        <p:nvSpPr>
          <p:cNvPr id="39" name="Freeform 11">
            <a:extLst>
              <a:ext uri="{FF2B5EF4-FFF2-40B4-BE49-F238E27FC236}">
                <a16:creationId xmlns:a16="http://schemas.microsoft.com/office/drawing/2014/main" id="{BFBE3C9D-6734-0642-8191-054899080A67}"/>
              </a:ext>
            </a:extLst>
          </p:cNvPr>
          <p:cNvSpPr>
            <a:spLocks noChangeArrowheads="1"/>
          </p:cNvSpPr>
          <p:nvPr/>
        </p:nvSpPr>
        <p:spPr bwMode="auto">
          <a:xfrm>
            <a:off x="6137386" y="1521731"/>
            <a:ext cx="158084" cy="245231"/>
          </a:xfrm>
          <a:custGeom>
            <a:avLst/>
            <a:gdLst>
              <a:gd name="T0" fmla="*/ 0 w 344"/>
              <a:gd name="T1" fmla="*/ 250 h 532"/>
              <a:gd name="T2" fmla="*/ 0 w 344"/>
              <a:gd name="T3" fmla="*/ 250 h 532"/>
              <a:gd name="T4" fmla="*/ 250 w 344"/>
              <a:gd name="T5" fmla="*/ 531 h 532"/>
              <a:gd name="T6" fmla="*/ 343 w 344"/>
              <a:gd name="T7" fmla="*/ 531 h 532"/>
              <a:gd name="T8" fmla="*/ 343 w 344"/>
              <a:gd name="T9" fmla="*/ 0 h 532"/>
              <a:gd name="T10" fmla="*/ 250 w 344"/>
              <a:gd name="T11" fmla="*/ 0 h 532"/>
              <a:gd name="T12" fmla="*/ 0 w 344"/>
              <a:gd name="T13" fmla="*/ 250 h 532"/>
            </a:gdLst>
            <a:ahLst/>
            <a:cxnLst>
              <a:cxn ang="0">
                <a:pos x="T0" y="T1"/>
              </a:cxn>
              <a:cxn ang="0">
                <a:pos x="T2" y="T3"/>
              </a:cxn>
              <a:cxn ang="0">
                <a:pos x="T4" y="T5"/>
              </a:cxn>
              <a:cxn ang="0">
                <a:pos x="T6" y="T7"/>
              </a:cxn>
              <a:cxn ang="0">
                <a:pos x="T8" y="T9"/>
              </a:cxn>
              <a:cxn ang="0">
                <a:pos x="T10" y="T11"/>
              </a:cxn>
              <a:cxn ang="0">
                <a:pos x="T12" y="T13"/>
              </a:cxn>
            </a:cxnLst>
            <a:rect l="0" t="0" r="r" b="b"/>
            <a:pathLst>
              <a:path w="344" h="532">
                <a:moveTo>
                  <a:pt x="0" y="250"/>
                </a:moveTo>
                <a:lnTo>
                  <a:pt x="0" y="250"/>
                </a:lnTo>
                <a:cubicBezTo>
                  <a:pt x="0" y="406"/>
                  <a:pt x="125" y="531"/>
                  <a:pt x="250" y="531"/>
                </a:cubicBezTo>
                <a:cubicBezTo>
                  <a:pt x="343" y="531"/>
                  <a:pt x="343" y="531"/>
                  <a:pt x="343" y="531"/>
                </a:cubicBezTo>
                <a:cubicBezTo>
                  <a:pt x="343" y="0"/>
                  <a:pt x="343" y="0"/>
                  <a:pt x="343" y="0"/>
                </a:cubicBezTo>
                <a:cubicBezTo>
                  <a:pt x="250" y="0"/>
                  <a:pt x="250" y="0"/>
                  <a:pt x="250" y="0"/>
                </a:cubicBezTo>
                <a:cubicBezTo>
                  <a:pt x="125" y="0"/>
                  <a:pt x="0" y="125"/>
                  <a:pt x="0" y="250"/>
                </a:cubicBezTo>
              </a:path>
            </a:pathLst>
          </a:custGeom>
          <a:solidFill>
            <a:srgbClr val="212849"/>
          </a:solidFill>
          <a:ln>
            <a:noFill/>
          </a:ln>
          <a:effectLst/>
        </p:spPr>
        <p:txBody>
          <a:bodyPr wrap="none" anchor="ctr"/>
          <a:lstStyle/>
          <a:p>
            <a:pPr defTabSz="228600"/>
            <a:endParaRPr lang="en-US" sz="900">
              <a:solidFill>
                <a:prstClr val="black"/>
              </a:solidFill>
              <a:latin typeface="Calibri" panose="020F0502020204030204"/>
            </a:endParaRPr>
          </a:p>
        </p:txBody>
      </p:sp>
      <p:sp>
        <p:nvSpPr>
          <p:cNvPr id="54" name="Rectangle 53">
            <a:extLst>
              <a:ext uri="{FF2B5EF4-FFF2-40B4-BE49-F238E27FC236}">
                <a16:creationId xmlns:a16="http://schemas.microsoft.com/office/drawing/2014/main" id="{B10E577F-8835-1647-91AD-33B3DBC78C30}"/>
              </a:ext>
            </a:extLst>
          </p:cNvPr>
          <p:cNvSpPr/>
          <p:nvPr/>
        </p:nvSpPr>
        <p:spPr>
          <a:xfrm>
            <a:off x="549326" y="3229205"/>
            <a:ext cx="4467842" cy="1132930"/>
          </a:xfrm>
          <a:prstGeom prst="rect">
            <a:avLst/>
          </a:prstGeom>
          <a:solidFill>
            <a:srgbClr val="F5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US" sz="900">
              <a:solidFill>
                <a:prstClr val="white"/>
              </a:solidFill>
              <a:latin typeface="Calibri" panose="020F0502020204030204"/>
            </a:endParaRPr>
          </a:p>
        </p:txBody>
      </p:sp>
      <p:sp>
        <p:nvSpPr>
          <p:cNvPr id="56" name="Freeform 10">
            <a:extLst>
              <a:ext uri="{FF2B5EF4-FFF2-40B4-BE49-F238E27FC236}">
                <a16:creationId xmlns:a16="http://schemas.microsoft.com/office/drawing/2014/main" id="{A03EB0CF-9EAA-F14B-878D-4A51A9040D3E}"/>
              </a:ext>
            </a:extLst>
          </p:cNvPr>
          <p:cNvSpPr>
            <a:spLocks noChangeArrowheads="1"/>
          </p:cNvSpPr>
          <p:nvPr/>
        </p:nvSpPr>
        <p:spPr bwMode="auto">
          <a:xfrm>
            <a:off x="362548" y="3371070"/>
            <a:ext cx="905938" cy="1019433"/>
          </a:xfrm>
          <a:custGeom>
            <a:avLst/>
            <a:gdLst>
              <a:gd name="T0" fmla="*/ 0 w 1969"/>
              <a:gd name="T1" fmla="*/ 1687 h 2220"/>
              <a:gd name="T2" fmla="*/ 0 w 1969"/>
              <a:gd name="T3" fmla="*/ 1687 h 2220"/>
              <a:gd name="T4" fmla="*/ 406 w 1969"/>
              <a:gd name="T5" fmla="*/ 2219 h 2220"/>
              <a:gd name="T6" fmla="*/ 1406 w 1969"/>
              <a:gd name="T7" fmla="*/ 2219 h 2220"/>
              <a:gd name="T8" fmla="*/ 1968 w 1969"/>
              <a:gd name="T9" fmla="*/ 1250 h 2220"/>
              <a:gd name="T10" fmla="*/ 1406 w 1969"/>
              <a:gd name="T11" fmla="*/ 281 h 2220"/>
              <a:gd name="T12" fmla="*/ 343 w 1969"/>
              <a:gd name="T13" fmla="*/ 281 h 2220"/>
              <a:gd name="T14" fmla="*/ 250 w 1969"/>
              <a:gd name="T15" fmla="*/ 281 h 2220"/>
              <a:gd name="T16" fmla="*/ 0 w 1969"/>
              <a:gd name="T17" fmla="*/ 0 h 2220"/>
              <a:gd name="T18" fmla="*/ 0 w 1969"/>
              <a:gd name="T19" fmla="*/ 1687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9" h="2220">
                <a:moveTo>
                  <a:pt x="0" y="1687"/>
                </a:moveTo>
                <a:lnTo>
                  <a:pt x="0" y="1687"/>
                </a:lnTo>
                <a:cubicBezTo>
                  <a:pt x="0" y="1969"/>
                  <a:pt x="187" y="2219"/>
                  <a:pt x="406" y="2219"/>
                </a:cubicBezTo>
                <a:cubicBezTo>
                  <a:pt x="1406" y="2219"/>
                  <a:pt x="1406" y="2219"/>
                  <a:pt x="1406" y="2219"/>
                </a:cubicBezTo>
                <a:cubicBezTo>
                  <a:pt x="1968" y="1250"/>
                  <a:pt x="1968" y="1250"/>
                  <a:pt x="1968" y="1250"/>
                </a:cubicBezTo>
                <a:cubicBezTo>
                  <a:pt x="1406" y="281"/>
                  <a:pt x="1406" y="281"/>
                  <a:pt x="1406" y="281"/>
                </a:cubicBezTo>
                <a:cubicBezTo>
                  <a:pt x="343" y="281"/>
                  <a:pt x="343" y="281"/>
                  <a:pt x="343" y="281"/>
                </a:cubicBezTo>
                <a:cubicBezTo>
                  <a:pt x="250" y="281"/>
                  <a:pt x="250" y="281"/>
                  <a:pt x="250" y="281"/>
                </a:cubicBezTo>
                <a:cubicBezTo>
                  <a:pt x="125" y="281"/>
                  <a:pt x="0" y="156"/>
                  <a:pt x="0" y="0"/>
                </a:cubicBezTo>
                <a:lnTo>
                  <a:pt x="0" y="1687"/>
                </a:lnTo>
              </a:path>
            </a:pathLst>
          </a:custGeom>
          <a:solidFill>
            <a:srgbClr val="212849"/>
          </a:solidFill>
          <a:ln>
            <a:noFill/>
          </a:ln>
          <a:effectLst/>
        </p:spPr>
        <p:txBody>
          <a:bodyPr wrap="none" anchor="ctr"/>
          <a:lstStyle/>
          <a:p>
            <a:pPr defTabSz="228600"/>
            <a:endParaRPr lang="en-US" sz="900">
              <a:solidFill>
                <a:prstClr val="black"/>
              </a:solidFill>
              <a:latin typeface="Calibri" panose="020F0502020204030204"/>
            </a:endParaRPr>
          </a:p>
        </p:txBody>
      </p:sp>
      <p:sp>
        <p:nvSpPr>
          <p:cNvPr id="57" name="Freeform 11">
            <a:extLst>
              <a:ext uri="{FF2B5EF4-FFF2-40B4-BE49-F238E27FC236}">
                <a16:creationId xmlns:a16="http://schemas.microsoft.com/office/drawing/2014/main" id="{DE40CC41-1F7F-3847-8119-CD8AA9E4BD8D}"/>
              </a:ext>
            </a:extLst>
          </p:cNvPr>
          <p:cNvSpPr>
            <a:spLocks noChangeArrowheads="1"/>
          </p:cNvSpPr>
          <p:nvPr/>
        </p:nvSpPr>
        <p:spPr bwMode="auto">
          <a:xfrm>
            <a:off x="362546" y="3229206"/>
            <a:ext cx="158084" cy="245231"/>
          </a:xfrm>
          <a:custGeom>
            <a:avLst/>
            <a:gdLst>
              <a:gd name="T0" fmla="*/ 0 w 344"/>
              <a:gd name="T1" fmla="*/ 250 h 532"/>
              <a:gd name="T2" fmla="*/ 0 w 344"/>
              <a:gd name="T3" fmla="*/ 250 h 532"/>
              <a:gd name="T4" fmla="*/ 250 w 344"/>
              <a:gd name="T5" fmla="*/ 531 h 532"/>
              <a:gd name="T6" fmla="*/ 343 w 344"/>
              <a:gd name="T7" fmla="*/ 531 h 532"/>
              <a:gd name="T8" fmla="*/ 343 w 344"/>
              <a:gd name="T9" fmla="*/ 0 h 532"/>
              <a:gd name="T10" fmla="*/ 250 w 344"/>
              <a:gd name="T11" fmla="*/ 0 h 532"/>
              <a:gd name="T12" fmla="*/ 0 w 344"/>
              <a:gd name="T13" fmla="*/ 250 h 532"/>
            </a:gdLst>
            <a:ahLst/>
            <a:cxnLst>
              <a:cxn ang="0">
                <a:pos x="T0" y="T1"/>
              </a:cxn>
              <a:cxn ang="0">
                <a:pos x="T2" y="T3"/>
              </a:cxn>
              <a:cxn ang="0">
                <a:pos x="T4" y="T5"/>
              </a:cxn>
              <a:cxn ang="0">
                <a:pos x="T6" y="T7"/>
              </a:cxn>
              <a:cxn ang="0">
                <a:pos x="T8" y="T9"/>
              </a:cxn>
              <a:cxn ang="0">
                <a:pos x="T10" y="T11"/>
              </a:cxn>
              <a:cxn ang="0">
                <a:pos x="T12" y="T13"/>
              </a:cxn>
            </a:cxnLst>
            <a:rect l="0" t="0" r="r" b="b"/>
            <a:pathLst>
              <a:path w="344" h="532">
                <a:moveTo>
                  <a:pt x="0" y="250"/>
                </a:moveTo>
                <a:lnTo>
                  <a:pt x="0" y="250"/>
                </a:lnTo>
                <a:cubicBezTo>
                  <a:pt x="0" y="406"/>
                  <a:pt x="125" y="531"/>
                  <a:pt x="250" y="531"/>
                </a:cubicBezTo>
                <a:cubicBezTo>
                  <a:pt x="343" y="531"/>
                  <a:pt x="343" y="531"/>
                  <a:pt x="343" y="531"/>
                </a:cubicBezTo>
                <a:cubicBezTo>
                  <a:pt x="343" y="0"/>
                  <a:pt x="343" y="0"/>
                  <a:pt x="343" y="0"/>
                </a:cubicBezTo>
                <a:cubicBezTo>
                  <a:pt x="250" y="0"/>
                  <a:pt x="250" y="0"/>
                  <a:pt x="250" y="0"/>
                </a:cubicBezTo>
                <a:cubicBezTo>
                  <a:pt x="125" y="0"/>
                  <a:pt x="0" y="125"/>
                  <a:pt x="0" y="250"/>
                </a:cubicBezTo>
              </a:path>
            </a:pathLst>
          </a:custGeom>
          <a:solidFill>
            <a:srgbClr val="212849"/>
          </a:solidFill>
          <a:ln>
            <a:noFill/>
          </a:ln>
          <a:effectLst/>
        </p:spPr>
        <p:txBody>
          <a:bodyPr wrap="none" anchor="ctr"/>
          <a:lstStyle/>
          <a:p>
            <a:pPr defTabSz="228600"/>
            <a:endParaRPr lang="en-US" sz="900">
              <a:solidFill>
                <a:prstClr val="black"/>
              </a:solidFill>
              <a:latin typeface="Calibri" panose="020F0502020204030204"/>
            </a:endParaRPr>
          </a:p>
        </p:txBody>
      </p:sp>
      <p:sp>
        <p:nvSpPr>
          <p:cNvPr id="44" name="Rectangle 43">
            <a:extLst>
              <a:ext uri="{FF2B5EF4-FFF2-40B4-BE49-F238E27FC236}">
                <a16:creationId xmlns:a16="http://schemas.microsoft.com/office/drawing/2014/main" id="{DA1B4199-E0D4-514A-88CA-9F5100118BC3}"/>
              </a:ext>
            </a:extLst>
          </p:cNvPr>
          <p:cNvSpPr/>
          <p:nvPr/>
        </p:nvSpPr>
        <p:spPr>
          <a:xfrm>
            <a:off x="6324166" y="3229205"/>
            <a:ext cx="4467842" cy="1132930"/>
          </a:xfrm>
          <a:prstGeom prst="rect">
            <a:avLst/>
          </a:prstGeom>
          <a:solidFill>
            <a:srgbClr val="F5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US" sz="900">
              <a:solidFill>
                <a:prstClr val="white"/>
              </a:solidFill>
              <a:latin typeface="Calibri" panose="020F0502020204030204"/>
            </a:endParaRPr>
          </a:p>
        </p:txBody>
      </p:sp>
      <p:sp>
        <p:nvSpPr>
          <p:cNvPr id="46" name="Freeform 10">
            <a:extLst>
              <a:ext uri="{FF2B5EF4-FFF2-40B4-BE49-F238E27FC236}">
                <a16:creationId xmlns:a16="http://schemas.microsoft.com/office/drawing/2014/main" id="{365ADC20-6DAF-5044-9E5E-440E7B5F960F}"/>
              </a:ext>
            </a:extLst>
          </p:cNvPr>
          <p:cNvSpPr>
            <a:spLocks noChangeArrowheads="1"/>
          </p:cNvSpPr>
          <p:nvPr/>
        </p:nvSpPr>
        <p:spPr bwMode="auto">
          <a:xfrm>
            <a:off x="6137388" y="3371070"/>
            <a:ext cx="905938" cy="1019433"/>
          </a:xfrm>
          <a:custGeom>
            <a:avLst/>
            <a:gdLst>
              <a:gd name="T0" fmla="*/ 0 w 1969"/>
              <a:gd name="T1" fmla="*/ 1687 h 2220"/>
              <a:gd name="T2" fmla="*/ 0 w 1969"/>
              <a:gd name="T3" fmla="*/ 1687 h 2220"/>
              <a:gd name="T4" fmla="*/ 406 w 1969"/>
              <a:gd name="T5" fmla="*/ 2219 h 2220"/>
              <a:gd name="T6" fmla="*/ 1406 w 1969"/>
              <a:gd name="T7" fmla="*/ 2219 h 2220"/>
              <a:gd name="T8" fmla="*/ 1968 w 1969"/>
              <a:gd name="T9" fmla="*/ 1250 h 2220"/>
              <a:gd name="T10" fmla="*/ 1406 w 1969"/>
              <a:gd name="T11" fmla="*/ 281 h 2220"/>
              <a:gd name="T12" fmla="*/ 343 w 1969"/>
              <a:gd name="T13" fmla="*/ 281 h 2220"/>
              <a:gd name="T14" fmla="*/ 250 w 1969"/>
              <a:gd name="T15" fmla="*/ 281 h 2220"/>
              <a:gd name="T16" fmla="*/ 0 w 1969"/>
              <a:gd name="T17" fmla="*/ 0 h 2220"/>
              <a:gd name="T18" fmla="*/ 0 w 1969"/>
              <a:gd name="T19" fmla="*/ 1687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9" h="2220">
                <a:moveTo>
                  <a:pt x="0" y="1687"/>
                </a:moveTo>
                <a:lnTo>
                  <a:pt x="0" y="1687"/>
                </a:lnTo>
                <a:cubicBezTo>
                  <a:pt x="0" y="1969"/>
                  <a:pt x="187" y="2219"/>
                  <a:pt x="406" y="2219"/>
                </a:cubicBezTo>
                <a:cubicBezTo>
                  <a:pt x="1406" y="2219"/>
                  <a:pt x="1406" y="2219"/>
                  <a:pt x="1406" y="2219"/>
                </a:cubicBezTo>
                <a:cubicBezTo>
                  <a:pt x="1968" y="1250"/>
                  <a:pt x="1968" y="1250"/>
                  <a:pt x="1968" y="1250"/>
                </a:cubicBezTo>
                <a:cubicBezTo>
                  <a:pt x="1406" y="281"/>
                  <a:pt x="1406" y="281"/>
                  <a:pt x="1406" y="281"/>
                </a:cubicBezTo>
                <a:cubicBezTo>
                  <a:pt x="343" y="281"/>
                  <a:pt x="343" y="281"/>
                  <a:pt x="343" y="281"/>
                </a:cubicBezTo>
                <a:cubicBezTo>
                  <a:pt x="250" y="281"/>
                  <a:pt x="250" y="281"/>
                  <a:pt x="250" y="281"/>
                </a:cubicBezTo>
                <a:cubicBezTo>
                  <a:pt x="125" y="281"/>
                  <a:pt x="0" y="156"/>
                  <a:pt x="0" y="0"/>
                </a:cubicBezTo>
                <a:lnTo>
                  <a:pt x="0" y="1687"/>
                </a:lnTo>
              </a:path>
            </a:pathLst>
          </a:custGeom>
          <a:solidFill>
            <a:srgbClr val="60B6E5"/>
          </a:solidFill>
          <a:ln>
            <a:noFill/>
          </a:ln>
          <a:effectLst/>
        </p:spPr>
        <p:txBody>
          <a:bodyPr wrap="none" anchor="ctr"/>
          <a:lstStyle/>
          <a:p>
            <a:pPr defTabSz="228600"/>
            <a:endParaRPr lang="en-US" sz="900">
              <a:solidFill>
                <a:prstClr val="black"/>
              </a:solidFill>
              <a:latin typeface="Calibri" panose="020F0502020204030204"/>
            </a:endParaRPr>
          </a:p>
        </p:txBody>
      </p:sp>
      <p:sp>
        <p:nvSpPr>
          <p:cNvPr id="53" name="Freeform 11">
            <a:extLst>
              <a:ext uri="{FF2B5EF4-FFF2-40B4-BE49-F238E27FC236}">
                <a16:creationId xmlns:a16="http://schemas.microsoft.com/office/drawing/2014/main" id="{440BBDA6-2C39-6049-96C1-4D9B0B533A91}"/>
              </a:ext>
            </a:extLst>
          </p:cNvPr>
          <p:cNvSpPr>
            <a:spLocks noChangeArrowheads="1"/>
          </p:cNvSpPr>
          <p:nvPr/>
        </p:nvSpPr>
        <p:spPr bwMode="auto">
          <a:xfrm>
            <a:off x="6137386" y="3229206"/>
            <a:ext cx="158084" cy="245231"/>
          </a:xfrm>
          <a:custGeom>
            <a:avLst/>
            <a:gdLst>
              <a:gd name="T0" fmla="*/ 0 w 344"/>
              <a:gd name="T1" fmla="*/ 250 h 532"/>
              <a:gd name="T2" fmla="*/ 0 w 344"/>
              <a:gd name="T3" fmla="*/ 250 h 532"/>
              <a:gd name="T4" fmla="*/ 250 w 344"/>
              <a:gd name="T5" fmla="*/ 531 h 532"/>
              <a:gd name="T6" fmla="*/ 343 w 344"/>
              <a:gd name="T7" fmla="*/ 531 h 532"/>
              <a:gd name="T8" fmla="*/ 343 w 344"/>
              <a:gd name="T9" fmla="*/ 0 h 532"/>
              <a:gd name="T10" fmla="*/ 250 w 344"/>
              <a:gd name="T11" fmla="*/ 0 h 532"/>
              <a:gd name="T12" fmla="*/ 0 w 344"/>
              <a:gd name="T13" fmla="*/ 250 h 532"/>
            </a:gdLst>
            <a:ahLst/>
            <a:cxnLst>
              <a:cxn ang="0">
                <a:pos x="T0" y="T1"/>
              </a:cxn>
              <a:cxn ang="0">
                <a:pos x="T2" y="T3"/>
              </a:cxn>
              <a:cxn ang="0">
                <a:pos x="T4" y="T5"/>
              </a:cxn>
              <a:cxn ang="0">
                <a:pos x="T6" y="T7"/>
              </a:cxn>
              <a:cxn ang="0">
                <a:pos x="T8" y="T9"/>
              </a:cxn>
              <a:cxn ang="0">
                <a:pos x="T10" y="T11"/>
              </a:cxn>
              <a:cxn ang="0">
                <a:pos x="T12" y="T13"/>
              </a:cxn>
            </a:cxnLst>
            <a:rect l="0" t="0" r="r" b="b"/>
            <a:pathLst>
              <a:path w="344" h="532">
                <a:moveTo>
                  <a:pt x="0" y="250"/>
                </a:moveTo>
                <a:lnTo>
                  <a:pt x="0" y="250"/>
                </a:lnTo>
                <a:cubicBezTo>
                  <a:pt x="0" y="406"/>
                  <a:pt x="125" y="531"/>
                  <a:pt x="250" y="531"/>
                </a:cubicBezTo>
                <a:cubicBezTo>
                  <a:pt x="343" y="531"/>
                  <a:pt x="343" y="531"/>
                  <a:pt x="343" y="531"/>
                </a:cubicBezTo>
                <a:cubicBezTo>
                  <a:pt x="343" y="0"/>
                  <a:pt x="343" y="0"/>
                  <a:pt x="343" y="0"/>
                </a:cubicBezTo>
                <a:cubicBezTo>
                  <a:pt x="250" y="0"/>
                  <a:pt x="250" y="0"/>
                  <a:pt x="250" y="0"/>
                </a:cubicBezTo>
                <a:cubicBezTo>
                  <a:pt x="125" y="0"/>
                  <a:pt x="0" y="125"/>
                  <a:pt x="0" y="250"/>
                </a:cubicBezTo>
              </a:path>
            </a:pathLst>
          </a:custGeom>
          <a:solidFill>
            <a:srgbClr val="60B6E5"/>
          </a:solidFill>
          <a:ln>
            <a:noFill/>
          </a:ln>
          <a:effectLst/>
        </p:spPr>
        <p:txBody>
          <a:bodyPr wrap="none" anchor="ctr"/>
          <a:lstStyle/>
          <a:p>
            <a:pPr defTabSz="228600"/>
            <a:endParaRPr lang="en-US" sz="900">
              <a:solidFill>
                <a:prstClr val="black"/>
              </a:solidFill>
              <a:latin typeface="Calibri" panose="020F0502020204030204"/>
            </a:endParaRPr>
          </a:p>
        </p:txBody>
      </p:sp>
      <p:sp>
        <p:nvSpPr>
          <p:cNvPr id="58" name="CuadroTexto 185">
            <a:extLst>
              <a:ext uri="{FF2B5EF4-FFF2-40B4-BE49-F238E27FC236}">
                <a16:creationId xmlns:a16="http://schemas.microsoft.com/office/drawing/2014/main" id="{7A98E830-52E8-334F-9C44-0B0DBB007420}"/>
              </a:ext>
            </a:extLst>
          </p:cNvPr>
          <p:cNvSpPr txBox="1"/>
          <p:nvPr/>
        </p:nvSpPr>
        <p:spPr>
          <a:xfrm>
            <a:off x="432005" y="1915035"/>
            <a:ext cx="591861" cy="523220"/>
          </a:xfrm>
          <a:prstGeom prst="rect">
            <a:avLst/>
          </a:prstGeom>
          <a:noFill/>
        </p:spPr>
        <p:txBody>
          <a:bodyPr wrap="square" rtlCol="0">
            <a:spAutoFit/>
          </a:bodyPr>
          <a:lstStyle/>
          <a:p>
            <a:pPr algn="ctr" defTabSz="228600"/>
            <a:r>
              <a:rPr lang="en-US" sz="2800" b="1" dirty="0">
                <a:solidFill>
                  <a:prstClr val="white"/>
                </a:solidFill>
                <a:ea typeface="Roboto Medium" panose="02000000000000000000" pitchFamily="2" charset="0"/>
                <a:cs typeface="Lato" panose="020F0502020204030203" pitchFamily="34" charset="0"/>
              </a:rPr>
              <a:t>1</a:t>
            </a:r>
          </a:p>
        </p:txBody>
      </p:sp>
      <p:sp>
        <p:nvSpPr>
          <p:cNvPr id="59" name="CuadroTexto 185">
            <a:extLst>
              <a:ext uri="{FF2B5EF4-FFF2-40B4-BE49-F238E27FC236}">
                <a16:creationId xmlns:a16="http://schemas.microsoft.com/office/drawing/2014/main" id="{D1FA76B6-D075-5642-8060-7B024A2331B9}"/>
              </a:ext>
            </a:extLst>
          </p:cNvPr>
          <p:cNvSpPr txBox="1"/>
          <p:nvPr/>
        </p:nvSpPr>
        <p:spPr>
          <a:xfrm>
            <a:off x="6242017" y="1915035"/>
            <a:ext cx="591861" cy="523220"/>
          </a:xfrm>
          <a:prstGeom prst="rect">
            <a:avLst/>
          </a:prstGeom>
          <a:noFill/>
        </p:spPr>
        <p:txBody>
          <a:bodyPr wrap="square" rtlCol="0">
            <a:spAutoFit/>
          </a:bodyPr>
          <a:lstStyle/>
          <a:p>
            <a:pPr algn="ctr" defTabSz="228600"/>
            <a:r>
              <a:rPr lang="en-US" sz="2800" b="1" dirty="0">
                <a:solidFill>
                  <a:prstClr val="white"/>
                </a:solidFill>
                <a:ea typeface="Roboto Medium" panose="02000000000000000000" pitchFamily="2" charset="0"/>
                <a:cs typeface="Lato" panose="020F0502020204030203" pitchFamily="34" charset="0"/>
              </a:rPr>
              <a:t>2</a:t>
            </a:r>
          </a:p>
        </p:txBody>
      </p:sp>
      <p:sp>
        <p:nvSpPr>
          <p:cNvPr id="60" name="CuadroTexto 185">
            <a:extLst>
              <a:ext uri="{FF2B5EF4-FFF2-40B4-BE49-F238E27FC236}">
                <a16:creationId xmlns:a16="http://schemas.microsoft.com/office/drawing/2014/main" id="{0907897D-F64E-564D-A5FE-8A9EC34C1BF6}"/>
              </a:ext>
            </a:extLst>
          </p:cNvPr>
          <p:cNvSpPr txBox="1"/>
          <p:nvPr/>
        </p:nvSpPr>
        <p:spPr>
          <a:xfrm>
            <a:off x="444037" y="3671745"/>
            <a:ext cx="591861" cy="523220"/>
          </a:xfrm>
          <a:prstGeom prst="rect">
            <a:avLst/>
          </a:prstGeom>
          <a:noFill/>
        </p:spPr>
        <p:txBody>
          <a:bodyPr wrap="square" rtlCol="0">
            <a:spAutoFit/>
          </a:bodyPr>
          <a:lstStyle/>
          <a:p>
            <a:pPr algn="ctr" defTabSz="228600"/>
            <a:r>
              <a:rPr lang="en-US" sz="2800" b="1" dirty="0">
                <a:solidFill>
                  <a:prstClr val="white"/>
                </a:solidFill>
                <a:ea typeface="Roboto Medium" panose="02000000000000000000" pitchFamily="2" charset="0"/>
                <a:cs typeface="Lato" panose="020F0502020204030203" pitchFamily="34" charset="0"/>
              </a:rPr>
              <a:t>3</a:t>
            </a:r>
          </a:p>
        </p:txBody>
      </p:sp>
      <p:sp>
        <p:nvSpPr>
          <p:cNvPr id="61" name="CuadroTexto 185">
            <a:extLst>
              <a:ext uri="{FF2B5EF4-FFF2-40B4-BE49-F238E27FC236}">
                <a16:creationId xmlns:a16="http://schemas.microsoft.com/office/drawing/2014/main" id="{9219BEAC-025E-744D-A8FC-DB23AC69C3CB}"/>
              </a:ext>
            </a:extLst>
          </p:cNvPr>
          <p:cNvSpPr txBox="1"/>
          <p:nvPr/>
        </p:nvSpPr>
        <p:spPr>
          <a:xfrm>
            <a:off x="6229985" y="3635649"/>
            <a:ext cx="591861" cy="523220"/>
          </a:xfrm>
          <a:prstGeom prst="rect">
            <a:avLst/>
          </a:prstGeom>
          <a:noFill/>
        </p:spPr>
        <p:txBody>
          <a:bodyPr wrap="square" rtlCol="0">
            <a:spAutoFit/>
          </a:bodyPr>
          <a:lstStyle/>
          <a:p>
            <a:pPr algn="ctr" defTabSz="228600"/>
            <a:r>
              <a:rPr lang="en-US" sz="2800" b="1" dirty="0">
                <a:solidFill>
                  <a:prstClr val="white"/>
                </a:solidFill>
                <a:ea typeface="Roboto Medium" panose="02000000000000000000" pitchFamily="2" charset="0"/>
                <a:cs typeface="Lato" panose="020F0502020204030203" pitchFamily="34" charset="0"/>
              </a:rPr>
              <a:t>4</a:t>
            </a:r>
          </a:p>
        </p:txBody>
      </p:sp>
      <p:sp>
        <p:nvSpPr>
          <p:cNvPr id="49" name="Title 1">
            <a:extLst>
              <a:ext uri="{FF2B5EF4-FFF2-40B4-BE49-F238E27FC236}">
                <a16:creationId xmlns:a16="http://schemas.microsoft.com/office/drawing/2014/main" id="{15C34BF6-C000-4F79-B3A8-91D283ECA0AB}"/>
              </a:ext>
            </a:extLst>
          </p:cNvPr>
          <p:cNvSpPr txBox="1">
            <a:spLocks/>
          </p:cNvSpPr>
          <p:nvPr/>
        </p:nvSpPr>
        <p:spPr>
          <a:xfrm>
            <a:off x="267131" y="160188"/>
            <a:ext cx="4871479"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120" normalizeH="0" baseline="0" noProof="0" dirty="0">
                <a:ln>
                  <a:noFill/>
                </a:ln>
                <a:solidFill>
                  <a:srgbClr val="212849"/>
                </a:solidFill>
                <a:effectLst/>
                <a:uLnTx/>
                <a:uFillTx/>
                <a:latin typeface="+mn-lt"/>
                <a:ea typeface="+mj-ea"/>
                <a:cs typeface="Arial" panose="020B0604020202020204" pitchFamily="34" charset="0"/>
              </a:rPr>
              <a:t>Agenda</a:t>
            </a:r>
            <a:endParaRPr kumimoji="0" lang="id-ID" sz="2600" b="1" i="0" u="none" strike="noStrike" kern="1200" cap="none" spc="120" normalizeH="0" baseline="0" noProof="0" dirty="0">
              <a:ln>
                <a:noFill/>
              </a:ln>
              <a:solidFill>
                <a:srgbClr val="212849"/>
              </a:solidFill>
              <a:effectLst/>
              <a:uLnTx/>
              <a:uFillTx/>
              <a:latin typeface="+mn-lt"/>
              <a:ea typeface="+mj-ea"/>
              <a:cs typeface="Arial" panose="020B0604020202020204" pitchFamily="34" charset="0"/>
            </a:endParaRPr>
          </a:p>
        </p:txBody>
      </p:sp>
      <p:cxnSp>
        <p:nvCxnSpPr>
          <p:cNvPr id="50" name="Straight Connector 49">
            <a:extLst>
              <a:ext uri="{FF2B5EF4-FFF2-40B4-BE49-F238E27FC236}">
                <a16:creationId xmlns:a16="http://schemas.microsoft.com/office/drawing/2014/main" id="{62AE93EC-FF5D-4653-A1B6-591EE4A1FFAE}"/>
              </a:ext>
            </a:extLst>
          </p:cNvPr>
          <p:cNvCxnSpPr>
            <a:cxnSpLocks/>
          </p:cNvCxnSpPr>
          <p:nvPr/>
        </p:nvCxnSpPr>
        <p:spPr>
          <a:xfrm>
            <a:off x="372978" y="573630"/>
            <a:ext cx="5798887" cy="0"/>
          </a:xfrm>
          <a:prstGeom prst="line">
            <a:avLst/>
          </a:prstGeom>
          <a:ln w="22225">
            <a:solidFill>
              <a:srgbClr val="21284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5DF2F4F-AA59-4092-B639-41D332CAD28B}"/>
              </a:ext>
            </a:extLst>
          </p:cNvPr>
          <p:cNvSpPr txBox="1"/>
          <p:nvPr/>
        </p:nvSpPr>
        <p:spPr>
          <a:xfrm>
            <a:off x="1373115" y="1965985"/>
            <a:ext cx="3595925" cy="461665"/>
          </a:xfrm>
          <a:prstGeom prst="rect">
            <a:avLst/>
          </a:prstGeom>
          <a:noFill/>
        </p:spPr>
        <p:txBody>
          <a:bodyPr wrap="square" rtlCol="0">
            <a:spAutoFit/>
          </a:bodyPr>
          <a:lstStyle/>
          <a:p>
            <a:r>
              <a:rPr lang="en-US" sz="2400" b="1" dirty="0">
                <a:solidFill>
                  <a:srgbClr val="0071BC"/>
                </a:solidFill>
                <a:ea typeface="Roboto Medium" panose="02000000000000000000" pitchFamily="2" charset="0"/>
              </a:rPr>
              <a:t>Top Minds Talk AI</a:t>
            </a:r>
          </a:p>
        </p:txBody>
      </p:sp>
      <p:sp>
        <p:nvSpPr>
          <p:cNvPr id="76" name="TextBox 75">
            <a:extLst>
              <a:ext uri="{FF2B5EF4-FFF2-40B4-BE49-F238E27FC236}">
                <a16:creationId xmlns:a16="http://schemas.microsoft.com/office/drawing/2014/main" id="{6BE5DEC2-EA92-45B7-9DCB-2754B10A51BA}"/>
              </a:ext>
            </a:extLst>
          </p:cNvPr>
          <p:cNvSpPr txBox="1"/>
          <p:nvPr/>
        </p:nvSpPr>
        <p:spPr>
          <a:xfrm>
            <a:off x="1432486" y="3462395"/>
            <a:ext cx="3536554" cy="830997"/>
          </a:xfrm>
          <a:prstGeom prst="rect">
            <a:avLst/>
          </a:prstGeom>
          <a:noFill/>
        </p:spPr>
        <p:txBody>
          <a:bodyPr wrap="square" rtlCol="0">
            <a:spAutoFit/>
          </a:bodyPr>
          <a:lstStyle/>
          <a:p>
            <a:r>
              <a:rPr lang="en-US" sz="2400" b="1" dirty="0">
                <a:solidFill>
                  <a:srgbClr val="0071BC"/>
                </a:solidFill>
                <a:ea typeface="Roboto Medium" panose="02000000000000000000" pitchFamily="2" charset="0"/>
              </a:rPr>
              <a:t>AI in Claims &amp; MSP Compliance</a:t>
            </a:r>
          </a:p>
        </p:txBody>
      </p:sp>
      <p:sp>
        <p:nvSpPr>
          <p:cNvPr id="78" name="TextBox 77">
            <a:extLst>
              <a:ext uri="{FF2B5EF4-FFF2-40B4-BE49-F238E27FC236}">
                <a16:creationId xmlns:a16="http://schemas.microsoft.com/office/drawing/2014/main" id="{9DBD60BE-A05C-4D8C-95A8-39FA12FA8EA8}"/>
              </a:ext>
            </a:extLst>
          </p:cNvPr>
          <p:cNvSpPr txBox="1"/>
          <p:nvPr/>
        </p:nvSpPr>
        <p:spPr>
          <a:xfrm>
            <a:off x="7276618" y="1940665"/>
            <a:ext cx="3515390" cy="461665"/>
          </a:xfrm>
          <a:prstGeom prst="rect">
            <a:avLst/>
          </a:prstGeom>
          <a:noFill/>
        </p:spPr>
        <p:txBody>
          <a:bodyPr wrap="square" rtlCol="0">
            <a:spAutoFit/>
          </a:bodyPr>
          <a:lstStyle/>
          <a:p>
            <a:r>
              <a:rPr lang="en-US" sz="2400" b="1" dirty="0">
                <a:solidFill>
                  <a:srgbClr val="0071BC"/>
                </a:solidFill>
                <a:ea typeface="Roboto Medium" panose="02000000000000000000" pitchFamily="2" charset="0"/>
              </a:rPr>
              <a:t>Not Science Fiction</a:t>
            </a:r>
          </a:p>
        </p:txBody>
      </p:sp>
      <p:sp>
        <p:nvSpPr>
          <p:cNvPr id="79" name="TextBox 78">
            <a:extLst>
              <a:ext uri="{FF2B5EF4-FFF2-40B4-BE49-F238E27FC236}">
                <a16:creationId xmlns:a16="http://schemas.microsoft.com/office/drawing/2014/main" id="{2192310A-58B4-405D-BBC5-0B924584F2CE}"/>
              </a:ext>
            </a:extLst>
          </p:cNvPr>
          <p:cNvSpPr txBox="1"/>
          <p:nvPr/>
        </p:nvSpPr>
        <p:spPr>
          <a:xfrm>
            <a:off x="7287861" y="3676551"/>
            <a:ext cx="3504147" cy="461665"/>
          </a:xfrm>
          <a:prstGeom prst="rect">
            <a:avLst/>
          </a:prstGeom>
          <a:noFill/>
        </p:spPr>
        <p:txBody>
          <a:bodyPr wrap="square" rtlCol="0">
            <a:spAutoFit/>
          </a:bodyPr>
          <a:lstStyle/>
          <a:p>
            <a:r>
              <a:rPr lang="en-US" sz="2400" b="1" dirty="0">
                <a:solidFill>
                  <a:srgbClr val="0071BC"/>
                </a:solidFill>
                <a:ea typeface="Roboto Medium" panose="02000000000000000000" pitchFamily="2" charset="0"/>
              </a:rPr>
              <a:t>Q&amp;A</a:t>
            </a:r>
          </a:p>
        </p:txBody>
      </p:sp>
    </p:spTree>
    <p:extLst>
      <p:ext uri="{BB962C8B-B14F-4D97-AF65-F5344CB8AC3E}">
        <p14:creationId xmlns:p14="http://schemas.microsoft.com/office/powerpoint/2010/main" val="56533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8082404-9EE1-4A3A-BC91-A69D3077895C}"/>
              </a:ext>
            </a:extLst>
          </p:cNvPr>
          <p:cNvSpPr txBox="1">
            <a:spLocks/>
          </p:cNvSpPr>
          <p:nvPr/>
        </p:nvSpPr>
        <p:spPr>
          <a:xfrm>
            <a:off x="267131" y="160188"/>
            <a:ext cx="4871479"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spc="120" dirty="0">
                <a:solidFill>
                  <a:srgbClr val="212849"/>
                </a:solidFill>
                <a:latin typeface="+mn-lt"/>
                <a:cs typeface="Arial" panose="020B0604020202020204" pitchFamily="34" charset="0"/>
              </a:rPr>
              <a:t>Your Presenter</a:t>
            </a:r>
            <a:endParaRPr kumimoji="0" lang="id-ID" sz="2600" b="1" i="0" u="none" strike="noStrike" kern="1200" cap="none" spc="120" normalizeH="0" baseline="0" noProof="0" dirty="0">
              <a:ln>
                <a:noFill/>
              </a:ln>
              <a:solidFill>
                <a:srgbClr val="212849"/>
              </a:solidFill>
              <a:effectLst/>
              <a:uLnTx/>
              <a:uFillTx/>
              <a:latin typeface="+mn-lt"/>
              <a:ea typeface="+mj-ea"/>
              <a:cs typeface="Arial" panose="020B0604020202020204" pitchFamily="34" charset="0"/>
            </a:endParaRPr>
          </a:p>
        </p:txBody>
      </p:sp>
      <p:cxnSp>
        <p:nvCxnSpPr>
          <p:cNvPr id="19" name="Straight Connector 18">
            <a:extLst>
              <a:ext uri="{FF2B5EF4-FFF2-40B4-BE49-F238E27FC236}">
                <a16:creationId xmlns:a16="http://schemas.microsoft.com/office/drawing/2014/main" id="{CE4799AC-F288-40D6-A9F9-5BAAB5D8FD32}"/>
              </a:ext>
            </a:extLst>
          </p:cNvPr>
          <p:cNvCxnSpPr>
            <a:cxnSpLocks/>
          </p:cNvCxnSpPr>
          <p:nvPr/>
        </p:nvCxnSpPr>
        <p:spPr>
          <a:xfrm>
            <a:off x="372978" y="573630"/>
            <a:ext cx="5798887" cy="0"/>
          </a:xfrm>
          <a:prstGeom prst="line">
            <a:avLst/>
          </a:prstGeom>
          <a:ln w="22225">
            <a:solidFill>
              <a:srgbClr val="212849"/>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4BF688CA-218E-AF80-5642-26DE79BC114A}"/>
              </a:ext>
            </a:extLst>
          </p:cNvPr>
          <p:cNvSpPr txBox="1">
            <a:spLocks/>
          </p:cNvSpPr>
          <p:nvPr/>
        </p:nvSpPr>
        <p:spPr>
          <a:xfrm>
            <a:off x="4392042" y="4333087"/>
            <a:ext cx="2413166" cy="367013"/>
          </a:xfrm>
          <a:prstGeom prst="rect">
            <a:avLst/>
          </a:prstGeom>
        </p:spPr>
        <p:txBody>
          <a:bodyPr vert="horz" lIns="0" tIns="40504" rIns="0" bIns="40504" anchor="ctr"/>
          <a:lstStyle>
            <a:lvl1pPr marL="0" indent="0" algn="ctr" defTabSz="486044" rtl="0" eaLnBrk="1" latinLnBrk="0" hangingPunct="1">
              <a:lnSpc>
                <a:spcPct val="100000"/>
              </a:lnSpc>
              <a:spcBef>
                <a:spcPts val="0"/>
              </a:spcBef>
              <a:buFont typeface="Arial"/>
              <a:buNone/>
              <a:defRPr sz="1920" b="1" kern="1200" baseline="0">
                <a:solidFill>
                  <a:schemeClr val="bg1">
                    <a:lumMod val="50000"/>
                  </a:schemeClr>
                </a:solidFill>
                <a:latin typeface="Lato Light"/>
                <a:ea typeface="+mn-ea"/>
                <a:cs typeface="Lato Light"/>
              </a:defRPr>
            </a:lvl1pPr>
            <a:lvl2pPr marL="789821" indent="-303776" algn="l" defTabSz="486044" rtl="0" eaLnBrk="1" latinLnBrk="0" hangingPunct="1">
              <a:spcBef>
                <a:spcPct val="20000"/>
              </a:spcBef>
              <a:buFont typeface="Arial"/>
              <a:buChar char="–"/>
              <a:defRPr sz="3000" kern="1200">
                <a:solidFill>
                  <a:schemeClr val="tx1"/>
                </a:solidFill>
                <a:latin typeface="+mn-lt"/>
                <a:ea typeface="+mn-ea"/>
                <a:cs typeface="+mn-cs"/>
              </a:defRPr>
            </a:lvl2pPr>
            <a:lvl3pPr marL="1215109" indent="-243022" algn="l" defTabSz="486044" rtl="0" eaLnBrk="1" latinLnBrk="0" hangingPunct="1">
              <a:spcBef>
                <a:spcPct val="20000"/>
              </a:spcBef>
              <a:buFont typeface="Arial"/>
              <a:buChar char="•"/>
              <a:defRPr sz="2520" kern="1200">
                <a:solidFill>
                  <a:schemeClr val="tx1"/>
                </a:solidFill>
                <a:latin typeface="+mn-lt"/>
                <a:ea typeface="+mn-ea"/>
                <a:cs typeface="+mn-cs"/>
              </a:defRPr>
            </a:lvl3pPr>
            <a:lvl4pPr marL="1701151" indent="-243022" algn="l" defTabSz="486044" rtl="0" eaLnBrk="1" latinLnBrk="0" hangingPunct="1">
              <a:spcBef>
                <a:spcPct val="20000"/>
              </a:spcBef>
              <a:buFont typeface="Arial"/>
              <a:buChar char="–"/>
              <a:defRPr sz="2160" kern="1200">
                <a:solidFill>
                  <a:schemeClr val="tx1"/>
                </a:solidFill>
                <a:latin typeface="+mn-lt"/>
                <a:ea typeface="+mn-ea"/>
                <a:cs typeface="+mn-cs"/>
              </a:defRPr>
            </a:lvl4pPr>
            <a:lvl5pPr marL="2187194" indent="-243022" algn="l" defTabSz="486044" rtl="0" eaLnBrk="1" latinLnBrk="0" hangingPunct="1">
              <a:spcBef>
                <a:spcPct val="20000"/>
              </a:spcBef>
              <a:buFont typeface="Arial"/>
              <a:buChar char="»"/>
              <a:defRPr sz="2160" kern="1200">
                <a:solidFill>
                  <a:schemeClr val="tx1"/>
                </a:solidFill>
                <a:latin typeface="+mn-lt"/>
                <a:ea typeface="+mn-ea"/>
                <a:cs typeface="+mn-cs"/>
              </a:defRPr>
            </a:lvl5pPr>
            <a:lvl6pPr marL="2673238" indent="-243022" algn="l" defTabSz="486044" rtl="0" eaLnBrk="1" latinLnBrk="0" hangingPunct="1">
              <a:spcBef>
                <a:spcPct val="20000"/>
              </a:spcBef>
              <a:buFont typeface="Arial"/>
              <a:buChar char="•"/>
              <a:defRPr sz="2160" kern="1200">
                <a:solidFill>
                  <a:schemeClr val="tx1"/>
                </a:solidFill>
                <a:latin typeface="+mn-lt"/>
                <a:ea typeface="+mn-ea"/>
                <a:cs typeface="+mn-cs"/>
              </a:defRPr>
            </a:lvl6pPr>
            <a:lvl7pPr marL="3159282" indent="-243022" algn="l" defTabSz="486044" rtl="0" eaLnBrk="1" latinLnBrk="0" hangingPunct="1">
              <a:spcBef>
                <a:spcPct val="20000"/>
              </a:spcBef>
              <a:buFont typeface="Arial"/>
              <a:buChar char="•"/>
              <a:defRPr sz="2160" kern="1200">
                <a:solidFill>
                  <a:schemeClr val="tx1"/>
                </a:solidFill>
                <a:latin typeface="+mn-lt"/>
                <a:ea typeface="+mn-ea"/>
                <a:cs typeface="+mn-cs"/>
              </a:defRPr>
            </a:lvl7pPr>
            <a:lvl8pPr marL="3645325" indent="-243022" algn="l" defTabSz="486044" rtl="0" eaLnBrk="1" latinLnBrk="0" hangingPunct="1">
              <a:spcBef>
                <a:spcPct val="20000"/>
              </a:spcBef>
              <a:buFont typeface="Arial"/>
              <a:buChar char="•"/>
              <a:defRPr sz="2160" kern="1200">
                <a:solidFill>
                  <a:schemeClr val="tx1"/>
                </a:solidFill>
                <a:latin typeface="+mn-lt"/>
                <a:ea typeface="+mn-ea"/>
                <a:cs typeface="+mn-cs"/>
              </a:defRPr>
            </a:lvl8pPr>
            <a:lvl9pPr marL="4131368" indent="-243022" algn="l" defTabSz="486044" rtl="0" eaLnBrk="1" latinLnBrk="0" hangingPunct="1">
              <a:spcBef>
                <a:spcPct val="20000"/>
              </a:spcBef>
              <a:buFont typeface="Arial"/>
              <a:buChar char="•"/>
              <a:defRPr sz="2160" kern="1200">
                <a:solidFill>
                  <a:schemeClr val="tx1"/>
                </a:solidFill>
                <a:latin typeface="+mn-lt"/>
                <a:ea typeface="+mn-ea"/>
                <a:cs typeface="+mn-cs"/>
              </a:defRPr>
            </a:lvl9pPr>
          </a:lstStyle>
          <a:p>
            <a:pPr marL="0" marR="0" lvl="0" indent="0" algn="ctr" defTabSz="486044" rtl="0" eaLnBrk="1" fontAlgn="auto" latinLnBrk="0" hangingPunct="1">
              <a:lnSpc>
                <a:spcPct val="100000"/>
              </a:lnSpc>
              <a:spcBef>
                <a:spcPts val="0"/>
              </a:spcBef>
              <a:spcAft>
                <a:spcPts val="0"/>
              </a:spcAft>
              <a:buClrTx/>
              <a:buSzTx/>
              <a:buFont typeface="Arial"/>
              <a:buNone/>
              <a:tabLst/>
              <a:defRPr/>
            </a:pPr>
            <a:r>
              <a:rPr lang="en-US" sz="1800" dirty="0">
                <a:solidFill>
                  <a:prstClr val="white">
                    <a:lumMod val="50000"/>
                  </a:prstClr>
                </a:solidFill>
                <a:latin typeface="Calibri"/>
              </a:rPr>
              <a:t>Bridget Smith</a:t>
            </a:r>
            <a:endParaRPr kumimoji="0" lang="en-US" sz="1800" b="1" i="0" u="none" strike="noStrike" kern="1200" cap="none" spc="0" normalizeH="0" baseline="0" noProof="0" dirty="0">
              <a:ln>
                <a:noFill/>
              </a:ln>
              <a:solidFill>
                <a:prstClr val="white">
                  <a:lumMod val="50000"/>
                </a:prstClr>
              </a:solidFill>
              <a:effectLst/>
              <a:uLnTx/>
              <a:uFillTx/>
              <a:latin typeface="Calibri"/>
              <a:ea typeface="+mn-ea"/>
            </a:endParaRPr>
          </a:p>
        </p:txBody>
      </p:sp>
      <p:sp>
        <p:nvSpPr>
          <p:cNvPr id="11" name="Text Placeholder 5">
            <a:extLst>
              <a:ext uri="{FF2B5EF4-FFF2-40B4-BE49-F238E27FC236}">
                <a16:creationId xmlns:a16="http://schemas.microsoft.com/office/drawing/2014/main" id="{7B2BA589-2B71-ED15-2E55-5FA16834D389}"/>
              </a:ext>
            </a:extLst>
          </p:cNvPr>
          <p:cNvSpPr txBox="1">
            <a:spLocks/>
          </p:cNvSpPr>
          <p:nvPr/>
        </p:nvSpPr>
        <p:spPr>
          <a:xfrm>
            <a:off x="4193501" y="4738156"/>
            <a:ext cx="2810248" cy="701460"/>
          </a:xfrm>
          <a:prstGeom prst="rect">
            <a:avLst/>
          </a:prstGeom>
        </p:spPr>
        <p:txBody>
          <a:bodyPr vert="horz" lIns="0" tIns="40504" rIns="0" bIns="40504" anchor="ctr"/>
          <a:lstStyle>
            <a:lvl1pPr marL="0" indent="0" algn="ctr" defTabSz="486044" rtl="0" eaLnBrk="1" latinLnBrk="0" hangingPunct="1">
              <a:lnSpc>
                <a:spcPct val="100000"/>
              </a:lnSpc>
              <a:spcBef>
                <a:spcPts val="0"/>
              </a:spcBef>
              <a:spcAft>
                <a:spcPts val="0"/>
              </a:spcAft>
              <a:buFont typeface="Arial"/>
              <a:buNone/>
              <a:defRPr sz="1440" b="0" kern="1200">
                <a:solidFill>
                  <a:schemeClr val="accent3"/>
                </a:solidFill>
                <a:latin typeface="Lato Light"/>
                <a:ea typeface="+mn-ea"/>
                <a:cs typeface="Lato Light"/>
              </a:defRPr>
            </a:lvl1pPr>
            <a:lvl2pPr marL="789821" indent="-303776" algn="l" defTabSz="486044" rtl="0" eaLnBrk="1" latinLnBrk="0" hangingPunct="1">
              <a:spcBef>
                <a:spcPct val="20000"/>
              </a:spcBef>
              <a:buFont typeface="Arial"/>
              <a:buChar char="–"/>
              <a:defRPr sz="3000" kern="1200">
                <a:solidFill>
                  <a:schemeClr val="tx1"/>
                </a:solidFill>
                <a:latin typeface="+mn-lt"/>
                <a:ea typeface="+mn-ea"/>
                <a:cs typeface="+mn-cs"/>
              </a:defRPr>
            </a:lvl2pPr>
            <a:lvl3pPr marL="1215109" indent="-243022" algn="l" defTabSz="486044" rtl="0" eaLnBrk="1" latinLnBrk="0" hangingPunct="1">
              <a:spcBef>
                <a:spcPct val="20000"/>
              </a:spcBef>
              <a:buFont typeface="Arial"/>
              <a:buChar char="•"/>
              <a:defRPr sz="2520" kern="1200">
                <a:solidFill>
                  <a:schemeClr val="tx1"/>
                </a:solidFill>
                <a:latin typeface="+mn-lt"/>
                <a:ea typeface="+mn-ea"/>
                <a:cs typeface="+mn-cs"/>
              </a:defRPr>
            </a:lvl3pPr>
            <a:lvl4pPr marL="1701151" indent="-243022" algn="l" defTabSz="486044" rtl="0" eaLnBrk="1" latinLnBrk="0" hangingPunct="1">
              <a:spcBef>
                <a:spcPct val="20000"/>
              </a:spcBef>
              <a:buFont typeface="Arial"/>
              <a:buChar char="–"/>
              <a:defRPr sz="2160" kern="1200">
                <a:solidFill>
                  <a:schemeClr val="tx1"/>
                </a:solidFill>
                <a:latin typeface="+mn-lt"/>
                <a:ea typeface="+mn-ea"/>
                <a:cs typeface="+mn-cs"/>
              </a:defRPr>
            </a:lvl4pPr>
            <a:lvl5pPr marL="2187194" indent="-243022" algn="l" defTabSz="486044" rtl="0" eaLnBrk="1" latinLnBrk="0" hangingPunct="1">
              <a:spcBef>
                <a:spcPct val="20000"/>
              </a:spcBef>
              <a:buFont typeface="Arial"/>
              <a:buChar char="»"/>
              <a:defRPr sz="2160" kern="1200">
                <a:solidFill>
                  <a:schemeClr val="tx1"/>
                </a:solidFill>
                <a:latin typeface="+mn-lt"/>
                <a:ea typeface="+mn-ea"/>
                <a:cs typeface="+mn-cs"/>
              </a:defRPr>
            </a:lvl5pPr>
            <a:lvl6pPr marL="2673238" indent="-243022" algn="l" defTabSz="486044" rtl="0" eaLnBrk="1" latinLnBrk="0" hangingPunct="1">
              <a:spcBef>
                <a:spcPct val="20000"/>
              </a:spcBef>
              <a:buFont typeface="Arial"/>
              <a:buChar char="•"/>
              <a:defRPr sz="2160" kern="1200">
                <a:solidFill>
                  <a:schemeClr val="tx1"/>
                </a:solidFill>
                <a:latin typeface="+mn-lt"/>
                <a:ea typeface="+mn-ea"/>
                <a:cs typeface="+mn-cs"/>
              </a:defRPr>
            </a:lvl6pPr>
            <a:lvl7pPr marL="3159282" indent="-243022" algn="l" defTabSz="486044" rtl="0" eaLnBrk="1" latinLnBrk="0" hangingPunct="1">
              <a:spcBef>
                <a:spcPct val="20000"/>
              </a:spcBef>
              <a:buFont typeface="Arial"/>
              <a:buChar char="•"/>
              <a:defRPr sz="2160" kern="1200">
                <a:solidFill>
                  <a:schemeClr val="tx1"/>
                </a:solidFill>
                <a:latin typeface="+mn-lt"/>
                <a:ea typeface="+mn-ea"/>
                <a:cs typeface="+mn-cs"/>
              </a:defRPr>
            </a:lvl7pPr>
            <a:lvl8pPr marL="3645325" indent="-243022" algn="l" defTabSz="486044" rtl="0" eaLnBrk="1" latinLnBrk="0" hangingPunct="1">
              <a:spcBef>
                <a:spcPct val="20000"/>
              </a:spcBef>
              <a:buFont typeface="Arial"/>
              <a:buChar char="•"/>
              <a:defRPr sz="2160" kern="1200">
                <a:solidFill>
                  <a:schemeClr val="tx1"/>
                </a:solidFill>
                <a:latin typeface="+mn-lt"/>
                <a:ea typeface="+mn-ea"/>
                <a:cs typeface="+mn-cs"/>
              </a:defRPr>
            </a:lvl8pPr>
            <a:lvl9pPr marL="4131368" indent="-243022" algn="l" defTabSz="486044" rtl="0" eaLnBrk="1" latinLnBrk="0" hangingPunct="1">
              <a:spcBef>
                <a:spcPct val="20000"/>
              </a:spcBef>
              <a:buFont typeface="Arial"/>
              <a:buChar char="•"/>
              <a:defRPr sz="2160" kern="1200">
                <a:solidFill>
                  <a:schemeClr val="tx1"/>
                </a:solidFill>
                <a:latin typeface="+mn-lt"/>
                <a:ea typeface="+mn-ea"/>
                <a:cs typeface="+mn-cs"/>
              </a:defRPr>
            </a:lvl9pPr>
          </a:lstStyle>
          <a:p>
            <a:pPr marL="0" marR="0" lvl="0" indent="0" algn="ctr" defTabSz="486044" rtl="0" eaLnBrk="1" fontAlgn="auto" latinLnBrk="0" hangingPunct="1">
              <a:lnSpc>
                <a:spcPct val="100000"/>
              </a:lnSpc>
              <a:spcBef>
                <a:spcPts val="0"/>
              </a:spcBef>
              <a:spcAft>
                <a:spcPts val="0"/>
              </a:spcAft>
              <a:buClrTx/>
              <a:buSzTx/>
              <a:buFont typeface="Arial"/>
              <a:buNone/>
              <a:tabLst/>
              <a:defRPr/>
            </a:pPr>
            <a:r>
              <a:rPr kumimoji="0" lang="en-US" sz="1500" b="0" i="0" u="none" strike="noStrike" kern="1200" cap="none" spc="0" normalizeH="0" baseline="0" noProof="0" dirty="0">
                <a:ln>
                  <a:noFill/>
                </a:ln>
                <a:solidFill>
                  <a:srgbClr val="0071BC"/>
                </a:solidFill>
                <a:effectLst/>
                <a:uLnTx/>
                <a:uFillTx/>
                <a:latin typeface="Calibri"/>
                <a:ea typeface="+mn-ea"/>
              </a:rPr>
              <a:t>Vice President, MSP Compliance and Customer Relations</a:t>
            </a:r>
          </a:p>
        </p:txBody>
      </p:sp>
      <p:pic>
        <p:nvPicPr>
          <p:cNvPr id="12" name="Picture Placeholder 7">
            <a:extLst>
              <a:ext uri="{FF2B5EF4-FFF2-40B4-BE49-F238E27FC236}">
                <a16:creationId xmlns:a16="http://schemas.microsoft.com/office/drawing/2014/main" id="{6920CADF-EEEA-7C94-472D-49EF38DEFAF5}"/>
              </a:ext>
            </a:extLst>
          </p:cNvPr>
          <p:cNvPicPr>
            <a:picLocks noChangeAspect="1"/>
          </p:cNvPicPr>
          <p:nvPr/>
        </p:nvPicPr>
        <p:blipFill>
          <a:blip r:embed="rId3">
            <a:extLst>
              <a:ext uri="{28A0092B-C50C-407E-A947-70E740481C1C}">
                <a14:useLocalDpi xmlns:a14="http://schemas.microsoft.com/office/drawing/2010/main" val="0"/>
              </a:ext>
            </a:extLst>
          </a:blip>
          <a:srcRect t="595" b="595"/>
          <a:stretch/>
        </p:blipFill>
        <p:spPr>
          <a:xfrm>
            <a:off x="4201688" y="1250031"/>
            <a:ext cx="2802061" cy="2802061"/>
          </a:xfrm>
          <a:custGeom>
            <a:avLst/>
            <a:gdLst>
              <a:gd name="connsiteX0" fmla="*/ 1412570 w 2825140"/>
              <a:gd name="connsiteY0" fmla="*/ 0 h 2825140"/>
              <a:gd name="connsiteX1" fmla="*/ 2825140 w 2825140"/>
              <a:gd name="connsiteY1" fmla="*/ 1412570 h 2825140"/>
              <a:gd name="connsiteX2" fmla="*/ 1412570 w 2825140"/>
              <a:gd name="connsiteY2" fmla="*/ 2825140 h 2825140"/>
              <a:gd name="connsiteX3" fmla="*/ 0 w 2825140"/>
              <a:gd name="connsiteY3" fmla="*/ 1412570 h 2825140"/>
            </a:gdLst>
            <a:ahLst/>
            <a:cxnLst>
              <a:cxn ang="0">
                <a:pos x="connsiteX0" y="connsiteY0"/>
              </a:cxn>
              <a:cxn ang="0">
                <a:pos x="connsiteX1" y="connsiteY1"/>
              </a:cxn>
              <a:cxn ang="0">
                <a:pos x="connsiteX2" y="connsiteY2"/>
              </a:cxn>
              <a:cxn ang="0">
                <a:pos x="connsiteX3" y="connsiteY3"/>
              </a:cxn>
            </a:cxnLst>
            <a:rect l="l" t="t" r="r" b="b"/>
            <a:pathLst>
              <a:path w="2825140" h="2825140">
                <a:moveTo>
                  <a:pt x="1412570" y="0"/>
                </a:moveTo>
                <a:lnTo>
                  <a:pt x="2825140" y="1412570"/>
                </a:lnTo>
                <a:lnTo>
                  <a:pt x="1412570" y="2825140"/>
                </a:lnTo>
                <a:lnTo>
                  <a:pt x="0" y="1412570"/>
                </a:lnTo>
                <a:close/>
              </a:path>
            </a:pathLst>
          </a:custGeom>
          <a:ln w="44450">
            <a:solidFill>
              <a:srgbClr val="60B6E5"/>
            </a:solidFill>
          </a:ln>
        </p:spPr>
      </p:pic>
    </p:spTree>
    <p:extLst>
      <p:ext uri="{BB962C8B-B14F-4D97-AF65-F5344CB8AC3E}">
        <p14:creationId xmlns:p14="http://schemas.microsoft.com/office/powerpoint/2010/main" val="303311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0">
            <a:extLst>
              <a:ext uri="{FF2B5EF4-FFF2-40B4-BE49-F238E27FC236}">
                <a16:creationId xmlns:a16="http://schemas.microsoft.com/office/drawing/2014/main" id="{2682B8D8-0A68-4D53-BD00-C6286DA38D17}"/>
              </a:ext>
            </a:extLst>
          </p:cNvPr>
          <p:cNvSpPr txBox="1"/>
          <p:nvPr/>
        </p:nvSpPr>
        <p:spPr>
          <a:xfrm>
            <a:off x="6076950" y="-526717"/>
            <a:ext cx="2633926" cy="3170099"/>
          </a:xfrm>
          <a:prstGeom prst="rect">
            <a:avLst/>
          </a:prstGeom>
          <a:noFill/>
          <a:ln>
            <a:noFill/>
          </a:ln>
        </p:spPr>
        <p:txBody>
          <a:bodyPr wrap="square" rtlCol="0">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600" normalizeH="0" baseline="0" noProof="0" dirty="0">
                <a:ln>
                  <a:noFill/>
                </a:ln>
                <a:solidFill>
                  <a:srgbClr val="60B6E5">
                    <a:alpha val="10000"/>
                  </a:srgbClr>
                </a:solidFill>
                <a:effectLst/>
                <a:uLnTx/>
                <a:uFillTx/>
                <a:ea typeface="Montserrat" charset="0"/>
                <a:cs typeface="Montserrat" charset="0"/>
              </a:rPr>
              <a:t>1</a:t>
            </a:r>
          </a:p>
        </p:txBody>
      </p:sp>
      <p:sp>
        <p:nvSpPr>
          <p:cNvPr id="8" name="CuadroTexto 350">
            <a:extLst>
              <a:ext uri="{FF2B5EF4-FFF2-40B4-BE49-F238E27FC236}">
                <a16:creationId xmlns:a16="http://schemas.microsoft.com/office/drawing/2014/main" id="{4EFE479D-AE38-4121-A19D-86F7871D882A}"/>
              </a:ext>
            </a:extLst>
          </p:cNvPr>
          <p:cNvSpPr txBox="1"/>
          <p:nvPr/>
        </p:nvSpPr>
        <p:spPr>
          <a:xfrm>
            <a:off x="6448380" y="794807"/>
            <a:ext cx="5668636" cy="800219"/>
          </a:xfrm>
          <a:prstGeom prst="rect">
            <a:avLst/>
          </a:prstGeom>
          <a:noFill/>
        </p:spPr>
        <p:txBody>
          <a:bodyPr wrap="square" rtlCol="0">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srgbClr val="212849"/>
                </a:solidFill>
                <a:effectLst/>
                <a:uLnTx/>
                <a:uFillTx/>
                <a:ea typeface="Lato Heavy" charset="0"/>
                <a:cs typeface="Poppins" pitchFamily="2" charset="77"/>
              </a:rPr>
              <a:t>Top Minds Talk AI</a:t>
            </a:r>
          </a:p>
        </p:txBody>
      </p:sp>
      <p:pic>
        <p:nvPicPr>
          <p:cNvPr id="12" name="Picture 11" descr="A close up of a car tire&#10;&#10;Description automatically generated with medium confidence">
            <a:extLst>
              <a:ext uri="{FF2B5EF4-FFF2-40B4-BE49-F238E27FC236}">
                <a16:creationId xmlns:a16="http://schemas.microsoft.com/office/drawing/2014/main" id="{626CC6A8-AA1D-44BD-9C42-FB5C57E7BE56}"/>
              </a:ext>
            </a:extLst>
          </p:cNvPr>
          <p:cNvPicPr>
            <a:picLocks noChangeAspect="1"/>
          </p:cNvPicPr>
          <p:nvPr/>
        </p:nvPicPr>
        <p:blipFill>
          <a:blip r:embed="rId2">
            <a:extLst>
              <a:ext uri="{28A0092B-C50C-407E-A947-70E740481C1C}">
                <a14:useLocalDpi xmlns:a14="http://schemas.microsoft.com/office/drawing/2010/main" val="0"/>
              </a:ext>
            </a:extLst>
          </a:blip>
          <a:srcRect r="56442"/>
          <a:stretch>
            <a:fillRect/>
          </a:stretch>
        </p:blipFill>
        <p:spPr>
          <a:xfrm>
            <a:off x="-71569" y="0"/>
            <a:ext cx="3980051" cy="6898641"/>
          </a:xfrm>
          <a:custGeom>
            <a:avLst/>
            <a:gdLst>
              <a:gd name="connsiteX0" fmla="*/ 0 w 3980051"/>
              <a:gd name="connsiteY0" fmla="*/ 0 h 6898641"/>
              <a:gd name="connsiteX1" fmla="*/ 630386 w 3980051"/>
              <a:gd name="connsiteY1" fmla="*/ 0 h 6898641"/>
              <a:gd name="connsiteX2" fmla="*/ 3980051 w 3980051"/>
              <a:gd name="connsiteY2" fmla="*/ 3414797 h 6898641"/>
              <a:gd name="connsiteX3" fmla="*/ 562655 w 3980051"/>
              <a:gd name="connsiteY3" fmla="*/ 6898641 h 6898641"/>
              <a:gd name="connsiteX4" fmla="*/ 0 w 3980051"/>
              <a:gd name="connsiteY4" fmla="*/ 6898641 h 6898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0051" h="6898641">
                <a:moveTo>
                  <a:pt x="0" y="0"/>
                </a:moveTo>
                <a:lnTo>
                  <a:pt x="630386" y="0"/>
                </a:lnTo>
                <a:lnTo>
                  <a:pt x="3980051" y="3414797"/>
                </a:lnTo>
                <a:lnTo>
                  <a:pt x="562655" y="6898641"/>
                </a:lnTo>
                <a:lnTo>
                  <a:pt x="0" y="6898641"/>
                </a:lnTo>
                <a:close/>
              </a:path>
            </a:pathLst>
          </a:custGeom>
        </p:spPr>
      </p:pic>
      <p:pic>
        <p:nvPicPr>
          <p:cNvPr id="14" name="Picture 13" descr="A close up of a car tire&#10;&#10;Description automatically generated with medium confidence">
            <a:extLst>
              <a:ext uri="{FF2B5EF4-FFF2-40B4-BE49-F238E27FC236}">
                <a16:creationId xmlns:a16="http://schemas.microsoft.com/office/drawing/2014/main" id="{B5227D15-2D37-4260-B8AF-7ADBF87F172C}"/>
              </a:ext>
            </a:extLst>
          </p:cNvPr>
          <p:cNvPicPr>
            <a:picLocks noChangeAspect="1"/>
          </p:cNvPicPr>
          <p:nvPr/>
        </p:nvPicPr>
        <p:blipFill>
          <a:blip r:embed="rId2">
            <a:extLst>
              <a:ext uri="{28A0092B-C50C-407E-A947-70E740481C1C}">
                <a14:useLocalDpi xmlns:a14="http://schemas.microsoft.com/office/drawing/2010/main" val="0"/>
              </a:ext>
            </a:extLst>
          </a:blip>
          <a:srcRect l="8508" r="16441"/>
          <a:stretch>
            <a:fillRect/>
          </a:stretch>
        </p:blipFill>
        <p:spPr>
          <a:xfrm>
            <a:off x="702734" y="-6985"/>
            <a:ext cx="6871546" cy="6912609"/>
          </a:xfrm>
          <a:custGeom>
            <a:avLst/>
            <a:gdLst>
              <a:gd name="connsiteX0" fmla="*/ 67856 w 6871546"/>
              <a:gd name="connsiteY0" fmla="*/ 0 h 6912609"/>
              <a:gd name="connsiteX1" fmla="*/ 3508397 w 6871546"/>
              <a:gd name="connsiteY1" fmla="*/ 0 h 6912609"/>
              <a:gd name="connsiteX2" fmla="*/ 6871546 w 6871546"/>
              <a:gd name="connsiteY2" fmla="*/ 3421785 h 6912609"/>
              <a:gd name="connsiteX3" fmla="*/ 3440541 w 6871546"/>
              <a:gd name="connsiteY3" fmla="*/ 6912609 h 6912609"/>
              <a:gd name="connsiteX4" fmla="*/ 0 w 6871546"/>
              <a:gd name="connsiteY4" fmla="*/ 6912609 h 6912609"/>
              <a:gd name="connsiteX5" fmla="*/ 3431006 w 6871546"/>
              <a:gd name="connsiteY5" fmla="*/ 3421785 h 691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1546" h="6912609">
                <a:moveTo>
                  <a:pt x="67856" y="0"/>
                </a:moveTo>
                <a:lnTo>
                  <a:pt x="3508397" y="0"/>
                </a:lnTo>
                <a:lnTo>
                  <a:pt x="6871546" y="3421785"/>
                </a:lnTo>
                <a:lnTo>
                  <a:pt x="3440541" y="6912609"/>
                </a:lnTo>
                <a:lnTo>
                  <a:pt x="0" y="6912609"/>
                </a:lnTo>
                <a:lnTo>
                  <a:pt x="3431006" y="3421785"/>
                </a:lnTo>
                <a:close/>
              </a:path>
            </a:pathLst>
          </a:custGeom>
        </p:spPr>
      </p:pic>
    </p:spTree>
    <p:extLst>
      <p:ext uri="{BB962C8B-B14F-4D97-AF65-F5344CB8AC3E}">
        <p14:creationId xmlns:p14="http://schemas.microsoft.com/office/powerpoint/2010/main" val="148528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8856-2CA5-2C03-DFF7-FDFC2F9E5A77}"/>
              </a:ext>
            </a:extLst>
          </p:cNvPr>
          <p:cNvSpPr>
            <a:spLocks noGrp="1"/>
          </p:cNvSpPr>
          <p:nvPr>
            <p:ph type="sldNum" sz="quarter" idx="12"/>
          </p:nvPr>
        </p:nvSpPr>
        <p:spPr/>
        <p:txBody>
          <a:bodyPr/>
          <a:lstStyle/>
          <a:p>
            <a:fld id="{48F63A3B-78C7-47BE-AE5E-E10140E04643}" type="slidenum">
              <a:rPr lang="en-US" smtClean="0"/>
              <a:t>4</a:t>
            </a:fld>
            <a:endParaRPr lang="en-US" dirty="0"/>
          </a:p>
        </p:txBody>
      </p:sp>
      <p:sp>
        <p:nvSpPr>
          <p:cNvPr id="3" name="Title 1">
            <a:extLst>
              <a:ext uri="{FF2B5EF4-FFF2-40B4-BE49-F238E27FC236}">
                <a16:creationId xmlns:a16="http://schemas.microsoft.com/office/drawing/2014/main" id="{563D4452-FAAC-043B-6E1E-A515F9C5FA01}"/>
              </a:ext>
            </a:extLst>
          </p:cNvPr>
          <p:cNvSpPr txBox="1">
            <a:spLocks/>
          </p:cNvSpPr>
          <p:nvPr/>
        </p:nvSpPr>
        <p:spPr>
          <a:xfrm>
            <a:off x="267131" y="160188"/>
            <a:ext cx="5492538"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120" normalizeH="0" baseline="0" noProof="0" dirty="0">
                <a:ln>
                  <a:noFill/>
                </a:ln>
                <a:solidFill>
                  <a:srgbClr val="212849"/>
                </a:solidFill>
                <a:effectLst/>
                <a:uLnTx/>
                <a:uFillTx/>
                <a:latin typeface="+mn-lt"/>
                <a:ea typeface="+mj-ea"/>
                <a:cs typeface="Arial" panose="020B0604020202020204" pitchFamily="34" charset="0"/>
              </a:rPr>
              <a:t>Top Minds are Talking About AI</a:t>
            </a:r>
            <a:endParaRPr kumimoji="0" lang="id-ID" sz="2600" b="1" i="0" u="none" strike="noStrike" kern="1200" cap="none" spc="120" normalizeH="0" baseline="0" noProof="0" dirty="0">
              <a:ln>
                <a:noFill/>
              </a:ln>
              <a:solidFill>
                <a:srgbClr val="212849"/>
              </a:solidFill>
              <a:effectLst/>
              <a:uLnTx/>
              <a:uFillTx/>
              <a:latin typeface="+mn-lt"/>
              <a:ea typeface="+mj-ea"/>
              <a:cs typeface="Arial" panose="020B0604020202020204" pitchFamily="34" charset="0"/>
            </a:endParaRPr>
          </a:p>
        </p:txBody>
      </p:sp>
      <p:cxnSp>
        <p:nvCxnSpPr>
          <p:cNvPr id="4" name="Straight Connector 3">
            <a:extLst>
              <a:ext uri="{FF2B5EF4-FFF2-40B4-BE49-F238E27FC236}">
                <a16:creationId xmlns:a16="http://schemas.microsoft.com/office/drawing/2014/main" id="{72C556A9-42D5-46B5-1CFE-A7259A6A8B61}"/>
              </a:ext>
            </a:extLst>
          </p:cNvPr>
          <p:cNvCxnSpPr>
            <a:cxnSpLocks/>
          </p:cNvCxnSpPr>
          <p:nvPr/>
        </p:nvCxnSpPr>
        <p:spPr>
          <a:xfrm>
            <a:off x="372978" y="573630"/>
            <a:ext cx="5798887" cy="0"/>
          </a:xfrm>
          <a:prstGeom prst="line">
            <a:avLst/>
          </a:prstGeom>
          <a:ln w="22225">
            <a:solidFill>
              <a:srgbClr val="212849"/>
            </a:solidFill>
          </a:ln>
        </p:spPr>
        <p:style>
          <a:lnRef idx="1">
            <a:schemeClr val="accent1"/>
          </a:lnRef>
          <a:fillRef idx="0">
            <a:schemeClr val="accent1"/>
          </a:fillRef>
          <a:effectRef idx="0">
            <a:schemeClr val="accent1"/>
          </a:effectRef>
          <a:fontRef idx="minor">
            <a:schemeClr val="tx1"/>
          </a:fontRef>
        </p:style>
      </p:cxnSp>
      <p:pic>
        <p:nvPicPr>
          <p:cNvPr id="11" name="Picture 10" descr="Shape&#10;&#10;Description automatically generated with medium confidence">
            <a:extLst>
              <a:ext uri="{FF2B5EF4-FFF2-40B4-BE49-F238E27FC236}">
                <a16:creationId xmlns:a16="http://schemas.microsoft.com/office/drawing/2014/main" id="{FACB2E2D-525B-46E8-B1B0-0824A55E5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498" y="669323"/>
            <a:ext cx="6491371" cy="3075361"/>
          </a:xfrm>
          <a:prstGeom prst="rect">
            <a:avLst/>
          </a:prstGeom>
        </p:spPr>
      </p:pic>
      <p:pic>
        <p:nvPicPr>
          <p:cNvPr id="17" name="Picture 16" descr="Shape, icon&#10;&#10;Description automatically generated">
            <a:extLst>
              <a:ext uri="{FF2B5EF4-FFF2-40B4-BE49-F238E27FC236}">
                <a16:creationId xmlns:a16="http://schemas.microsoft.com/office/drawing/2014/main" id="{6B35BF2A-A442-0F3F-1303-5F848C506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848" y="2139483"/>
            <a:ext cx="4629946" cy="3836275"/>
          </a:xfrm>
          <a:prstGeom prst="rect">
            <a:avLst/>
          </a:prstGeom>
        </p:spPr>
      </p:pic>
      <p:sp>
        <p:nvSpPr>
          <p:cNvPr id="19" name="TextBox 18">
            <a:extLst>
              <a:ext uri="{FF2B5EF4-FFF2-40B4-BE49-F238E27FC236}">
                <a16:creationId xmlns:a16="http://schemas.microsoft.com/office/drawing/2014/main" id="{7BA2018F-B5D3-1CB0-F065-B35F79AA9572}"/>
              </a:ext>
            </a:extLst>
          </p:cNvPr>
          <p:cNvSpPr txBox="1"/>
          <p:nvPr/>
        </p:nvSpPr>
        <p:spPr>
          <a:xfrm>
            <a:off x="681637" y="2370600"/>
            <a:ext cx="4144735" cy="1754326"/>
          </a:xfrm>
          <a:prstGeom prst="rect">
            <a:avLst/>
          </a:prstGeom>
          <a:noFill/>
        </p:spPr>
        <p:txBody>
          <a:bodyPr wrap="square">
            <a:spAutoFit/>
          </a:bodyPr>
          <a:lstStyle/>
          <a:p>
            <a:pPr algn="l"/>
            <a:r>
              <a:rPr lang="en-US" b="0" i="0" dirty="0">
                <a:solidFill>
                  <a:schemeClr val="bg1"/>
                </a:solidFill>
                <a:effectLst/>
                <a:latin typeface="Calibri" panose="020F0502020204030204" pitchFamily="34" charset="0"/>
                <a:cs typeface="Calibri" panose="020F0502020204030204" pitchFamily="34" charset="0"/>
              </a:rPr>
              <a:t>“AI doesn’t have to be evil to destroy humanity – if AI has a goal and humanity just happens to come in the way, it will destroy humanity as a matter of course without even thinking about it, no hard feelings.”</a:t>
            </a:r>
          </a:p>
        </p:txBody>
      </p:sp>
      <p:sp>
        <p:nvSpPr>
          <p:cNvPr id="21" name="TextBox 20">
            <a:extLst>
              <a:ext uri="{FF2B5EF4-FFF2-40B4-BE49-F238E27FC236}">
                <a16:creationId xmlns:a16="http://schemas.microsoft.com/office/drawing/2014/main" id="{B7CA2243-61DA-6687-858F-7C72172511D9}"/>
              </a:ext>
            </a:extLst>
          </p:cNvPr>
          <p:cNvSpPr txBox="1"/>
          <p:nvPr/>
        </p:nvSpPr>
        <p:spPr>
          <a:xfrm>
            <a:off x="1282082" y="4124926"/>
            <a:ext cx="3610501" cy="646331"/>
          </a:xfrm>
          <a:prstGeom prst="rect">
            <a:avLst/>
          </a:prstGeom>
          <a:noFill/>
        </p:spPr>
        <p:txBody>
          <a:bodyPr wrap="square">
            <a:spAutoFit/>
          </a:bodyPr>
          <a:lstStyle/>
          <a:p>
            <a:pPr marL="0" indent="0">
              <a:buNone/>
            </a:pPr>
            <a:r>
              <a:rPr lang="en-US" b="0" i="1" u="sng" dirty="0">
                <a:solidFill>
                  <a:schemeClr val="bg1"/>
                </a:solidFill>
                <a:effectLst/>
                <a:latin typeface="EB Garamond" panose="00000500000000000000" pitchFamily="2" charset="0"/>
                <a:hlinkClick r:id="rId5">
                  <a:extLst>
                    <a:ext uri="{A12FA001-AC4F-418D-AE19-62706E023703}">
                      <ahyp:hlinkClr xmlns:ahyp="http://schemas.microsoft.com/office/drawing/2018/hyperlinkcolor" val="tx"/>
                    </a:ext>
                  </a:extLst>
                </a:hlinkClick>
              </a:rPr>
              <a:t>Elon Musk</a:t>
            </a:r>
            <a:r>
              <a:rPr lang="en-US" b="0" i="1" dirty="0">
                <a:solidFill>
                  <a:schemeClr val="bg1"/>
                </a:solidFill>
                <a:effectLst/>
                <a:latin typeface="EB Garamond" panose="00000500000000000000" pitchFamily="2" charset="0"/>
              </a:rPr>
              <a:t>, Technology Entrepreneur, and Investor</a:t>
            </a:r>
            <a:endParaRPr lang="en-US" dirty="0">
              <a:solidFill>
                <a:schemeClr val="bg1"/>
              </a:solidFill>
            </a:endParaRPr>
          </a:p>
        </p:txBody>
      </p:sp>
      <p:sp>
        <p:nvSpPr>
          <p:cNvPr id="12" name="TextBox 11">
            <a:extLst>
              <a:ext uri="{FF2B5EF4-FFF2-40B4-BE49-F238E27FC236}">
                <a16:creationId xmlns:a16="http://schemas.microsoft.com/office/drawing/2014/main" id="{472DA1FD-613B-9372-635D-EC546F451535}"/>
              </a:ext>
            </a:extLst>
          </p:cNvPr>
          <p:cNvSpPr txBox="1"/>
          <p:nvPr/>
        </p:nvSpPr>
        <p:spPr>
          <a:xfrm>
            <a:off x="6215410" y="1560245"/>
            <a:ext cx="5593415" cy="1477328"/>
          </a:xfrm>
          <a:prstGeom prst="rect">
            <a:avLst/>
          </a:prstGeom>
          <a:noFill/>
        </p:spPr>
        <p:txBody>
          <a:bodyPr wrap="square">
            <a:spAutoFit/>
          </a:bodyPr>
          <a:lstStyle/>
          <a:p>
            <a:pPr algn="l"/>
            <a:r>
              <a:rPr lang="en-US" dirty="0">
                <a:solidFill>
                  <a:srgbClr val="212849"/>
                </a:solidFill>
              </a:rPr>
              <a:t>“The development of full artificial intelligence could spell the end of the human race….It would take off on its own, and re-design itself at an ever-increasing rate. Humans, who are limited by slow biological evolution, couldn’t compete, and would be superseded.”</a:t>
            </a:r>
          </a:p>
        </p:txBody>
      </p:sp>
      <p:sp>
        <p:nvSpPr>
          <p:cNvPr id="14" name="TextBox 13">
            <a:extLst>
              <a:ext uri="{FF2B5EF4-FFF2-40B4-BE49-F238E27FC236}">
                <a16:creationId xmlns:a16="http://schemas.microsoft.com/office/drawing/2014/main" id="{69947B2B-13DC-C294-98F6-87CE2CBE2F8C}"/>
              </a:ext>
            </a:extLst>
          </p:cNvPr>
          <p:cNvSpPr txBox="1"/>
          <p:nvPr/>
        </p:nvSpPr>
        <p:spPr>
          <a:xfrm>
            <a:off x="8126160" y="3072317"/>
            <a:ext cx="3482366" cy="646331"/>
          </a:xfrm>
          <a:prstGeom prst="rect">
            <a:avLst/>
          </a:prstGeom>
          <a:noFill/>
        </p:spPr>
        <p:txBody>
          <a:bodyPr wrap="square">
            <a:spAutoFit/>
          </a:bodyPr>
          <a:lstStyle/>
          <a:p>
            <a:pPr marL="0" indent="0" algn="r">
              <a:buNone/>
            </a:pPr>
            <a:r>
              <a:rPr lang="en-US" b="0" i="1" dirty="0">
                <a:solidFill>
                  <a:srgbClr val="000000"/>
                </a:solidFill>
                <a:effectLst/>
                <a:latin typeface="EB Garamond" panose="020B0604020202020204" pitchFamily="2" charset="0"/>
                <a:hlinkClick r:id="rId6"/>
              </a:rPr>
              <a:t>Stephen Hawking</a:t>
            </a:r>
            <a:r>
              <a:rPr lang="en-US" b="0" i="1" dirty="0">
                <a:solidFill>
                  <a:srgbClr val="000000"/>
                </a:solidFill>
                <a:effectLst/>
                <a:latin typeface="EB Garamond" panose="020B0604020202020204" pitchFamily="2" charset="0"/>
              </a:rPr>
              <a:t>, </a:t>
            </a:r>
            <a:r>
              <a:rPr lang="en-US" i="1" dirty="0">
                <a:solidFill>
                  <a:srgbClr val="000000"/>
                </a:solidFill>
                <a:latin typeface="EB Garamond" panose="020B0604020202020204" pitchFamily="2" charset="0"/>
              </a:rPr>
              <a:t>Theoretical Physicist, Cosmologist, and Author</a:t>
            </a:r>
          </a:p>
        </p:txBody>
      </p:sp>
    </p:spTree>
    <p:extLst>
      <p:ext uri="{BB962C8B-B14F-4D97-AF65-F5344CB8AC3E}">
        <p14:creationId xmlns:p14="http://schemas.microsoft.com/office/powerpoint/2010/main" val="2356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125C2E-B36A-A8E9-C9B2-22B74BBF126B}"/>
              </a:ext>
            </a:extLst>
          </p:cNvPr>
          <p:cNvSpPr txBox="1">
            <a:spLocks/>
          </p:cNvSpPr>
          <p:nvPr/>
        </p:nvSpPr>
        <p:spPr>
          <a:xfrm>
            <a:off x="267131" y="160188"/>
            <a:ext cx="5492538"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120" normalizeH="0" baseline="0" noProof="0" dirty="0">
                <a:ln>
                  <a:noFill/>
                </a:ln>
                <a:solidFill>
                  <a:srgbClr val="212849"/>
                </a:solidFill>
                <a:effectLst/>
                <a:uLnTx/>
                <a:uFillTx/>
                <a:latin typeface="+mn-lt"/>
                <a:ea typeface="+mj-ea"/>
                <a:cs typeface="Arial" panose="020B0604020202020204" pitchFamily="34" charset="0"/>
              </a:rPr>
              <a:t>Top Minds are Talking About AI</a:t>
            </a:r>
            <a:endParaRPr kumimoji="0" lang="id-ID" sz="2600" b="1" i="0" u="none" strike="noStrike" kern="1200" cap="none" spc="120" normalizeH="0" baseline="0" noProof="0" dirty="0">
              <a:ln>
                <a:noFill/>
              </a:ln>
              <a:solidFill>
                <a:srgbClr val="212849"/>
              </a:solidFill>
              <a:effectLst/>
              <a:uLnTx/>
              <a:uFillTx/>
              <a:latin typeface="+mn-lt"/>
              <a:ea typeface="+mj-ea"/>
              <a:cs typeface="Arial" panose="020B0604020202020204" pitchFamily="34" charset="0"/>
            </a:endParaRPr>
          </a:p>
        </p:txBody>
      </p:sp>
      <p:cxnSp>
        <p:nvCxnSpPr>
          <p:cNvPr id="7" name="Straight Connector 6">
            <a:extLst>
              <a:ext uri="{FF2B5EF4-FFF2-40B4-BE49-F238E27FC236}">
                <a16:creationId xmlns:a16="http://schemas.microsoft.com/office/drawing/2014/main" id="{F855DA84-7E1E-FD40-4667-4229CE0C162C}"/>
              </a:ext>
            </a:extLst>
          </p:cNvPr>
          <p:cNvCxnSpPr>
            <a:cxnSpLocks/>
          </p:cNvCxnSpPr>
          <p:nvPr/>
        </p:nvCxnSpPr>
        <p:spPr>
          <a:xfrm>
            <a:off x="372978" y="573630"/>
            <a:ext cx="5798887" cy="0"/>
          </a:xfrm>
          <a:prstGeom prst="line">
            <a:avLst/>
          </a:prstGeom>
          <a:ln w="22225">
            <a:solidFill>
              <a:srgbClr val="212849"/>
            </a:solidFill>
          </a:ln>
        </p:spPr>
        <p:style>
          <a:lnRef idx="1">
            <a:schemeClr val="accent1"/>
          </a:lnRef>
          <a:fillRef idx="0">
            <a:schemeClr val="accent1"/>
          </a:fillRef>
          <a:effectRef idx="0">
            <a:schemeClr val="accent1"/>
          </a:effectRef>
          <a:fontRef idx="minor">
            <a:schemeClr val="tx1"/>
          </a:fontRef>
        </p:style>
      </p:cxnSp>
      <p:pic>
        <p:nvPicPr>
          <p:cNvPr id="8" name="Picture 7" descr="Shape, arrow&#10;&#10;Description automatically generated">
            <a:extLst>
              <a:ext uri="{FF2B5EF4-FFF2-40B4-BE49-F238E27FC236}">
                <a16:creationId xmlns:a16="http://schemas.microsoft.com/office/drawing/2014/main" id="{10E01FC7-7B13-BE2E-A260-99DF68338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744" y="2150465"/>
            <a:ext cx="4448128" cy="3889725"/>
          </a:xfrm>
          <a:prstGeom prst="rect">
            <a:avLst/>
          </a:prstGeom>
        </p:spPr>
      </p:pic>
      <p:pic>
        <p:nvPicPr>
          <p:cNvPr id="10" name="Picture 9" descr="Shape, rectangle&#10;&#10;Description automatically generated">
            <a:extLst>
              <a:ext uri="{FF2B5EF4-FFF2-40B4-BE49-F238E27FC236}">
                <a16:creationId xmlns:a16="http://schemas.microsoft.com/office/drawing/2014/main" id="{EB14ABF7-CBC2-5C1E-AC41-F2F80BEB6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02" y="987073"/>
            <a:ext cx="6506036" cy="2336064"/>
          </a:xfrm>
          <a:prstGeom prst="rect">
            <a:avLst/>
          </a:prstGeom>
        </p:spPr>
      </p:pic>
      <p:sp>
        <p:nvSpPr>
          <p:cNvPr id="12" name="TextBox 11">
            <a:extLst>
              <a:ext uri="{FF2B5EF4-FFF2-40B4-BE49-F238E27FC236}">
                <a16:creationId xmlns:a16="http://schemas.microsoft.com/office/drawing/2014/main" id="{0930C956-EEC9-4FA7-BC35-F30F49F17132}"/>
              </a:ext>
            </a:extLst>
          </p:cNvPr>
          <p:cNvSpPr txBox="1"/>
          <p:nvPr/>
        </p:nvSpPr>
        <p:spPr>
          <a:xfrm>
            <a:off x="7290369" y="3640886"/>
            <a:ext cx="4138877" cy="1653273"/>
          </a:xfrm>
          <a:prstGeom prst="rect">
            <a:avLst/>
          </a:prstGeom>
          <a:noFill/>
        </p:spPr>
        <p:txBody>
          <a:bodyPr wrap="square">
            <a:spAutoFit/>
          </a:bodyPr>
          <a:lstStyle/>
          <a:p>
            <a:pPr algn="l">
              <a:lnSpc>
                <a:spcPct val="114000"/>
              </a:lnSpc>
            </a:pPr>
            <a:r>
              <a:rPr lang="en-US" b="0" i="0" dirty="0">
                <a:solidFill>
                  <a:srgbClr val="212849"/>
                </a:solidFill>
                <a:effectLst/>
              </a:rPr>
              <a:t>“Robots are not going to replace humans, they are going to make their jobs much more humane. Difficult, demeaning, demanding, </a:t>
            </a:r>
            <a:r>
              <a:rPr lang="en-US" b="0" i="0" dirty="0">
                <a:solidFill>
                  <a:srgbClr val="212849"/>
                </a:solidFill>
                <a:effectLst/>
                <a:cs typeface="Calibri" panose="020F0502020204030204" pitchFamily="34" charset="0"/>
              </a:rPr>
              <a:t>dangerous</a:t>
            </a:r>
            <a:r>
              <a:rPr lang="en-US" b="0" i="0" dirty="0">
                <a:solidFill>
                  <a:srgbClr val="212849"/>
                </a:solidFill>
                <a:effectLst/>
              </a:rPr>
              <a:t>, dull – these are the jobs robots will be taking.</a:t>
            </a:r>
          </a:p>
        </p:txBody>
      </p:sp>
      <p:sp>
        <p:nvSpPr>
          <p:cNvPr id="14" name="TextBox 13">
            <a:extLst>
              <a:ext uri="{FF2B5EF4-FFF2-40B4-BE49-F238E27FC236}">
                <a16:creationId xmlns:a16="http://schemas.microsoft.com/office/drawing/2014/main" id="{19C60CCB-19E9-AF4B-DE8E-FD649654AE19}"/>
              </a:ext>
            </a:extLst>
          </p:cNvPr>
          <p:cNvSpPr txBox="1"/>
          <p:nvPr/>
        </p:nvSpPr>
        <p:spPr>
          <a:xfrm>
            <a:off x="7427217" y="5501595"/>
            <a:ext cx="3865179" cy="369332"/>
          </a:xfrm>
          <a:prstGeom prst="rect">
            <a:avLst/>
          </a:prstGeom>
          <a:noFill/>
        </p:spPr>
        <p:txBody>
          <a:bodyPr wrap="square">
            <a:spAutoFit/>
          </a:bodyPr>
          <a:lstStyle/>
          <a:p>
            <a:r>
              <a:rPr lang="en-US" b="0" i="1" u="sng" dirty="0">
                <a:solidFill>
                  <a:srgbClr val="000000"/>
                </a:solidFill>
                <a:effectLst/>
                <a:latin typeface="EB Garamond" panose="00000500000000000000" pitchFamily="2" charset="0"/>
                <a:hlinkClick r:id="rId4"/>
              </a:rPr>
              <a:t>Sabine </a:t>
            </a:r>
            <a:r>
              <a:rPr lang="en-US" b="0" i="1" u="sng" dirty="0" err="1">
                <a:solidFill>
                  <a:srgbClr val="000000"/>
                </a:solidFill>
                <a:effectLst/>
                <a:latin typeface="EB Garamond" panose="00000500000000000000" pitchFamily="2" charset="0"/>
                <a:hlinkClick r:id="rId4"/>
              </a:rPr>
              <a:t>Hauert</a:t>
            </a:r>
            <a:r>
              <a:rPr lang="en-US" b="0" i="1" dirty="0">
                <a:solidFill>
                  <a:srgbClr val="000000"/>
                </a:solidFill>
                <a:effectLst/>
                <a:latin typeface="EB Garamond" panose="00000500000000000000" pitchFamily="2" charset="0"/>
              </a:rPr>
              <a:t>, Co-founder of Robohub.org</a:t>
            </a:r>
          </a:p>
        </p:txBody>
      </p:sp>
      <p:sp>
        <p:nvSpPr>
          <p:cNvPr id="11" name="TextBox 12">
            <a:extLst>
              <a:ext uri="{FF2B5EF4-FFF2-40B4-BE49-F238E27FC236}">
                <a16:creationId xmlns:a16="http://schemas.microsoft.com/office/drawing/2014/main" id="{50151893-2F3B-1041-D896-4B12CCDB7DB5}"/>
              </a:ext>
            </a:extLst>
          </p:cNvPr>
          <p:cNvSpPr txBox="1"/>
          <p:nvPr/>
        </p:nvSpPr>
        <p:spPr>
          <a:xfrm>
            <a:off x="1044243" y="1250281"/>
            <a:ext cx="5609896"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solidFill>
                  <a:srgbClr val="212849"/>
                </a:solidFill>
                <a:effectLst/>
                <a:latin typeface="Calibri" panose="020F0502020204030204" pitchFamily="34" charset="0"/>
                <a:cs typeface="Calibri" panose="020F0502020204030204" pitchFamily="34" charset="0"/>
              </a:rPr>
              <a:t>“If we do it right, we might be able to evolve a form of work that taps into our uniquely human capabilities and restores our humanity. The ultimate paradox is that this technology may become a powerful catalyst that we need to reclaim our humanity.”</a:t>
            </a:r>
          </a:p>
        </p:txBody>
      </p:sp>
      <p:sp>
        <p:nvSpPr>
          <p:cNvPr id="13" name="TextBox 14">
            <a:extLst>
              <a:ext uri="{FF2B5EF4-FFF2-40B4-BE49-F238E27FC236}">
                <a16:creationId xmlns:a16="http://schemas.microsoft.com/office/drawing/2014/main" id="{16CAD169-A773-221E-BED9-916AC08ECAC3}"/>
              </a:ext>
            </a:extLst>
          </p:cNvPr>
          <p:cNvSpPr txBox="1"/>
          <p:nvPr/>
        </p:nvSpPr>
        <p:spPr>
          <a:xfrm>
            <a:off x="3032443" y="2817402"/>
            <a:ext cx="3327549"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0" i="1" dirty="0">
                <a:solidFill>
                  <a:srgbClr val="000000"/>
                </a:solidFill>
                <a:effectLst/>
                <a:latin typeface="EB Garamond" panose="00000500000000000000" pitchFamily="2" charset="0"/>
                <a:hlinkClick r:id="rId5"/>
              </a:rPr>
              <a:t>John Hagel</a:t>
            </a:r>
            <a:r>
              <a:rPr lang="en-US" b="0" i="1" dirty="0">
                <a:solidFill>
                  <a:srgbClr val="000000"/>
                </a:solidFill>
                <a:effectLst/>
                <a:latin typeface="EB Garamond" panose="00000500000000000000" pitchFamily="2" charset="0"/>
              </a:rPr>
              <a:t>, Author and Consultant</a:t>
            </a:r>
            <a:endParaRPr lang="en-US" dirty="0"/>
          </a:p>
        </p:txBody>
      </p:sp>
    </p:spTree>
    <p:extLst>
      <p:ext uri="{BB962C8B-B14F-4D97-AF65-F5344CB8AC3E}">
        <p14:creationId xmlns:p14="http://schemas.microsoft.com/office/powerpoint/2010/main" val="411511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0">
            <a:extLst>
              <a:ext uri="{FF2B5EF4-FFF2-40B4-BE49-F238E27FC236}">
                <a16:creationId xmlns:a16="http://schemas.microsoft.com/office/drawing/2014/main" id="{2682B8D8-0A68-4D53-BD00-C6286DA38D17}"/>
              </a:ext>
            </a:extLst>
          </p:cNvPr>
          <p:cNvSpPr txBox="1"/>
          <p:nvPr/>
        </p:nvSpPr>
        <p:spPr>
          <a:xfrm>
            <a:off x="6076950" y="-526717"/>
            <a:ext cx="2633926" cy="3170099"/>
          </a:xfrm>
          <a:prstGeom prst="rect">
            <a:avLst/>
          </a:prstGeom>
          <a:noFill/>
          <a:ln>
            <a:noFill/>
          </a:ln>
        </p:spPr>
        <p:txBody>
          <a:bodyPr wrap="square" rtlCol="0">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600" normalizeH="0" baseline="0" noProof="0" dirty="0">
                <a:ln>
                  <a:noFill/>
                </a:ln>
                <a:solidFill>
                  <a:srgbClr val="60B6E5">
                    <a:alpha val="10000"/>
                  </a:srgbClr>
                </a:solidFill>
                <a:effectLst/>
                <a:uLnTx/>
                <a:uFillTx/>
                <a:latin typeface="Calibri" panose="020F0502020204030204"/>
                <a:ea typeface="Montserrat" charset="0"/>
                <a:cs typeface="Montserrat" charset="0"/>
              </a:rPr>
              <a:t>2</a:t>
            </a:r>
          </a:p>
        </p:txBody>
      </p:sp>
      <p:sp>
        <p:nvSpPr>
          <p:cNvPr id="8" name="CuadroTexto 350">
            <a:extLst>
              <a:ext uri="{FF2B5EF4-FFF2-40B4-BE49-F238E27FC236}">
                <a16:creationId xmlns:a16="http://schemas.microsoft.com/office/drawing/2014/main" id="{4EFE479D-AE38-4121-A19D-86F7871D882A}"/>
              </a:ext>
            </a:extLst>
          </p:cNvPr>
          <p:cNvSpPr txBox="1"/>
          <p:nvPr/>
        </p:nvSpPr>
        <p:spPr>
          <a:xfrm>
            <a:off x="6448380" y="794807"/>
            <a:ext cx="5668636" cy="800219"/>
          </a:xfrm>
          <a:prstGeom prst="rect">
            <a:avLst/>
          </a:prstGeom>
          <a:noFill/>
        </p:spPr>
        <p:txBody>
          <a:bodyPr wrap="square" rtlCol="0">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srgbClr val="212849"/>
                </a:solidFill>
                <a:effectLst/>
                <a:uLnTx/>
                <a:uFillTx/>
                <a:latin typeface="Calibri" panose="020F0502020204030204"/>
                <a:ea typeface="Lato Heavy" charset="0"/>
                <a:cs typeface="Poppins" pitchFamily="2" charset="77"/>
              </a:rPr>
              <a:t>Not Science Fiction</a:t>
            </a:r>
          </a:p>
        </p:txBody>
      </p:sp>
      <p:pic>
        <p:nvPicPr>
          <p:cNvPr id="12" name="Picture 11" descr="A close up of a car tire&#10;&#10;Description automatically generated with medium confidence">
            <a:extLst>
              <a:ext uri="{FF2B5EF4-FFF2-40B4-BE49-F238E27FC236}">
                <a16:creationId xmlns:a16="http://schemas.microsoft.com/office/drawing/2014/main" id="{626CC6A8-AA1D-44BD-9C42-FB5C57E7BE56}"/>
              </a:ext>
            </a:extLst>
          </p:cNvPr>
          <p:cNvPicPr>
            <a:picLocks noChangeAspect="1"/>
          </p:cNvPicPr>
          <p:nvPr/>
        </p:nvPicPr>
        <p:blipFill>
          <a:blip r:embed="rId2">
            <a:extLst>
              <a:ext uri="{28A0092B-C50C-407E-A947-70E740481C1C}">
                <a14:useLocalDpi xmlns:a14="http://schemas.microsoft.com/office/drawing/2010/main" val="0"/>
              </a:ext>
            </a:extLst>
          </a:blip>
          <a:srcRect r="56442"/>
          <a:stretch>
            <a:fillRect/>
          </a:stretch>
        </p:blipFill>
        <p:spPr>
          <a:xfrm>
            <a:off x="-71569" y="0"/>
            <a:ext cx="3980051" cy="6898641"/>
          </a:xfrm>
          <a:custGeom>
            <a:avLst/>
            <a:gdLst>
              <a:gd name="connsiteX0" fmla="*/ 0 w 3980051"/>
              <a:gd name="connsiteY0" fmla="*/ 0 h 6898641"/>
              <a:gd name="connsiteX1" fmla="*/ 630386 w 3980051"/>
              <a:gd name="connsiteY1" fmla="*/ 0 h 6898641"/>
              <a:gd name="connsiteX2" fmla="*/ 3980051 w 3980051"/>
              <a:gd name="connsiteY2" fmla="*/ 3414797 h 6898641"/>
              <a:gd name="connsiteX3" fmla="*/ 562655 w 3980051"/>
              <a:gd name="connsiteY3" fmla="*/ 6898641 h 6898641"/>
              <a:gd name="connsiteX4" fmla="*/ 0 w 3980051"/>
              <a:gd name="connsiteY4" fmla="*/ 6898641 h 6898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0051" h="6898641">
                <a:moveTo>
                  <a:pt x="0" y="0"/>
                </a:moveTo>
                <a:lnTo>
                  <a:pt x="630386" y="0"/>
                </a:lnTo>
                <a:lnTo>
                  <a:pt x="3980051" y="3414797"/>
                </a:lnTo>
                <a:lnTo>
                  <a:pt x="562655" y="6898641"/>
                </a:lnTo>
                <a:lnTo>
                  <a:pt x="0" y="6898641"/>
                </a:lnTo>
                <a:close/>
              </a:path>
            </a:pathLst>
          </a:custGeom>
        </p:spPr>
      </p:pic>
      <p:pic>
        <p:nvPicPr>
          <p:cNvPr id="14" name="Picture 13" descr="A close up of a car tire&#10;&#10;Description automatically generated with medium confidence">
            <a:extLst>
              <a:ext uri="{FF2B5EF4-FFF2-40B4-BE49-F238E27FC236}">
                <a16:creationId xmlns:a16="http://schemas.microsoft.com/office/drawing/2014/main" id="{B5227D15-2D37-4260-B8AF-7ADBF87F172C}"/>
              </a:ext>
            </a:extLst>
          </p:cNvPr>
          <p:cNvPicPr>
            <a:picLocks noChangeAspect="1"/>
          </p:cNvPicPr>
          <p:nvPr/>
        </p:nvPicPr>
        <p:blipFill>
          <a:blip r:embed="rId2">
            <a:extLst>
              <a:ext uri="{28A0092B-C50C-407E-A947-70E740481C1C}">
                <a14:useLocalDpi xmlns:a14="http://schemas.microsoft.com/office/drawing/2010/main" val="0"/>
              </a:ext>
            </a:extLst>
          </a:blip>
          <a:srcRect l="8508" r="16441"/>
          <a:stretch>
            <a:fillRect/>
          </a:stretch>
        </p:blipFill>
        <p:spPr>
          <a:xfrm>
            <a:off x="702734" y="-6985"/>
            <a:ext cx="6871546" cy="6912609"/>
          </a:xfrm>
          <a:custGeom>
            <a:avLst/>
            <a:gdLst>
              <a:gd name="connsiteX0" fmla="*/ 67856 w 6871546"/>
              <a:gd name="connsiteY0" fmla="*/ 0 h 6912609"/>
              <a:gd name="connsiteX1" fmla="*/ 3508397 w 6871546"/>
              <a:gd name="connsiteY1" fmla="*/ 0 h 6912609"/>
              <a:gd name="connsiteX2" fmla="*/ 6871546 w 6871546"/>
              <a:gd name="connsiteY2" fmla="*/ 3421785 h 6912609"/>
              <a:gd name="connsiteX3" fmla="*/ 3440541 w 6871546"/>
              <a:gd name="connsiteY3" fmla="*/ 6912609 h 6912609"/>
              <a:gd name="connsiteX4" fmla="*/ 0 w 6871546"/>
              <a:gd name="connsiteY4" fmla="*/ 6912609 h 6912609"/>
              <a:gd name="connsiteX5" fmla="*/ 3431006 w 6871546"/>
              <a:gd name="connsiteY5" fmla="*/ 3421785 h 691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1546" h="6912609">
                <a:moveTo>
                  <a:pt x="67856" y="0"/>
                </a:moveTo>
                <a:lnTo>
                  <a:pt x="3508397" y="0"/>
                </a:lnTo>
                <a:lnTo>
                  <a:pt x="6871546" y="3421785"/>
                </a:lnTo>
                <a:lnTo>
                  <a:pt x="3440541" y="6912609"/>
                </a:lnTo>
                <a:lnTo>
                  <a:pt x="0" y="6912609"/>
                </a:lnTo>
                <a:lnTo>
                  <a:pt x="3431006" y="3421785"/>
                </a:lnTo>
                <a:close/>
              </a:path>
            </a:pathLst>
          </a:custGeom>
        </p:spPr>
      </p:pic>
    </p:spTree>
    <p:extLst>
      <p:ext uri="{BB962C8B-B14F-4D97-AF65-F5344CB8AC3E}">
        <p14:creationId xmlns:p14="http://schemas.microsoft.com/office/powerpoint/2010/main" val="435446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943B8AB-76F8-6183-1443-0D2D57D26CC9}"/>
              </a:ext>
            </a:extLst>
          </p:cNvPr>
          <p:cNvGrpSpPr/>
          <p:nvPr/>
        </p:nvGrpSpPr>
        <p:grpSpPr>
          <a:xfrm>
            <a:off x="8310205" y="882629"/>
            <a:ext cx="4622050" cy="4869784"/>
            <a:chOff x="4097247" y="1809858"/>
            <a:chExt cx="3994330" cy="4208420"/>
          </a:xfrm>
          <a:gradFill>
            <a:gsLst>
              <a:gs pos="0">
                <a:srgbClr val="60B6E5"/>
              </a:gs>
              <a:gs pos="100000">
                <a:srgbClr val="212849">
                  <a:alpha val="50000"/>
                </a:srgbClr>
              </a:gs>
            </a:gsLst>
            <a:lin ang="5400000" scaled="0"/>
          </a:gradFill>
        </p:grpSpPr>
        <p:sp>
          <p:nvSpPr>
            <p:cNvPr id="33" name="Freeform 6">
              <a:extLst>
                <a:ext uri="{FF2B5EF4-FFF2-40B4-BE49-F238E27FC236}">
                  <a16:creationId xmlns:a16="http://schemas.microsoft.com/office/drawing/2014/main" id="{4F864D11-80C4-85AA-7C97-839059506D71}"/>
                </a:ext>
              </a:extLst>
            </p:cNvPr>
            <p:cNvSpPr>
              <a:spLocks/>
            </p:cNvSpPr>
            <p:nvPr/>
          </p:nvSpPr>
          <p:spPr bwMode="auto">
            <a:xfrm>
              <a:off x="4097247" y="1809858"/>
              <a:ext cx="2053816" cy="4208420"/>
            </a:xfrm>
            <a:custGeom>
              <a:avLst/>
              <a:gdLst>
                <a:gd name="T0" fmla="*/ 7191 w 8701"/>
                <a:gd name="T1" fmla="*/ 2449 h 17829"/>
                <a:gd name="T2" fmla="*/ 8701 w 8701"/>
                <a:gd name="T3" fmla="*/ 5775 h 17829"/>
                <a:gd name="T4" fmla="*/ 7155 w 8701"/>
                <a:gd name="T5" fmla="*/ 7322 h 17829"/>
                <a:gd name="T6" fmla="*/ 8604 w 8701"/>
                <a:gd name="T7" fmla="*/ 10288 h 17829"/>
                <a:gd name="T8" fmla="*/ 8141 w 8701"/>
                <a:gd name="T9" fmla="*/ 12627 h 17829"/>
                <a:gd name="T10" fmla="*/ 7252 w 8701"/>
                <a:gd name="T11" fmla="*/ 15094 h 17829"/>
                <a:gd name="T12" fmla="*/ 7520 w 8701"/>
                <a:gd name="T13" fmla="*/ 16148 h 17829"/>
                <a:gd name="T14" fmla="*/ 7441 w 8701"/>
                <a:gd name="T15" fmla="*/ 17591 h 17829"/>
                <a:gd name="T16" fmla="*/ 7264 w 8701"/>
                <a:gd name="T17" fmla="*/ 17140 h 17829"/>
                <a:gd name="T18" fmla="*/ 7002 w 8701"/>
                <a:gd name="T19" fmla="*/ 16671 h 17829"/>
                <a:gd name="T20" fmla="*/ 6668 w 8701"/>
                <a:gd name="T21" fmla="*/ 16288 h 17829"/>
                <a:gd name="T22" fmla="*/ 6260 w 8701"/>
                <a:gd name="T23" fmla="*/ 16099 h 17829"/>
                <a:gd name="T24" fmla="*/ 5839 w 8701"/>
                <a:gd name="T25" fmla="*/ 16117 h 17829"/>
                <a:gd name="T26" fmla="*/ 5261 w 8701"/>
                <a:gd name="T27" fmla="*/ 16160 h 17829"/>
                <a:gd name="T28" fmla="*/ 4542 w 8701"/>
                <a:gd name="T29" fmla="*/ 16184 h 17829"/>
                <a:gd name="T30" fmla="*/ 3763 w 8701"/>
                <a:gd name="T31" fmla="*/ 16178 h 17829"/>
                <a:gd name="T32" fmla="*/ 2996 w 8701"/>
                <a:gd name="T33" fmla="*/ 16111 h 17829"/>
                <a:gd name="T34" fmla="*/ 2320 w 8701"/>
                <a:gd name="T35" fmla="*/ 15965 h 17829"/>
                <a:gd name="T36" fmla="*/ 1815 w 8701"/>
                <a:gd name="T37" fmla="*/ 15709 h 17829"/>
                <a:gd name="T38" fmla="*/ 1528 w 8701"/>
                <a:gd name="T39" fmla="*/ 15295 h 17829"/>
                <a:gd name="T40" fmla="*/ 1449 w 8701"/>
                <a:gd name="T41" fmla="*/ 14753 h 17829"/>
                <a:gd name="T42" fmla="*/ 1516 w 8701"/>
                <a:gd name="T43" fmla="*/ 14241 h 17829"/>
                <a:gd name="T44" fmla="*/ 1614 w 8701"/>
                <a:gd name="T45" fmla="*/ 13760 h 17829"/>
                <a:gd name="T46" fmla="*/ 1608 w 8701"/>
                <a:gd name="T47" fmla="*/ 13334 h 17829"/>
                <a:gd name="T48" fmla="*/ 1370 w 8701"/>
                <a:gd name="T49" fmla="*/ 12974 h 17829"/>
                <a:gd name="T50" fmla="*/ 1327 w 8701"/>
                <a:gd name="T51" fmla="*/ 12877 h 17829"/>
                <a:gd name="T52" fmla="*/ 1267 w 8701"/>
                <a:gd name="T53" fmla="*/ 12639 h 17829"/>
                <a:gd name="T54" fmla="*/ 1285 w 8701"/>
                <a:gd name="T55" fmla="*/ 12353 h 17829"/>
                <a:gd name="T56" fmla="*/ 1480 w 8701"/>
                <a:gd name="T57" fmla="*/ 12097 h 17829"/>
                <a:gd name="T58" fmla="*/ 1388 w 8701"/>
                <a:gd name="T59" fmla="*/ 12024 h 17829"/>
                <a:gd name="T60" fmla="*/ 1206 w 8701"/>
                <a:gd name="T61" fmla="*/ 11835 h 17829"/>
                <a:gd name="T62" fmla="*/ 1047 w 8701"/>
                <a:gd name="T63" fmla="*/ 11573 h 17829"/>
                <a:gd name="T64" fmla="*/ 1041 w 8701"/>
                <a:gd name="T65" fmla="*/ 11311 h 17829"/>
                <a:gd name="T66" fmla="*/ 1139 w 8701"/>
                <a:gd name="T67" fmla="*/ 11171 h 17829"/>
                <a:gd name="T68" fmla="*/ 1260 w 8701"/>
                <a:gd name="T69" fmla="*/ 11062 h 17829"/>
                <a:gd name="T70" fmla="*/ 1340 w 8701"/>
                <a:gd name="T71" fmla="*/ 10903 h 17829"/>
                <a:gd name="T72" fmla="*/ 1309 w 8701"/>
                <a:gd name="T73" fmla="*/ 10617 h 17829"/>
                <a:gd name="T74" fmla="*/ 1224 w 8701"/>
                <a:gd name="T75" fmla="*/ 10434 h 17829"/>
                <a:gd name="T76" fmla="*/ 986 w 8701"/>
                <a:gd name="T77" fmla="*/ 10221 h 17829"/>
                <a:gd name="T78" fmla="*/ 542 w 8701"/>
                <a:gd name="T79" fmla="*/ 9923 h 17829"/>
                <a:gd name="T80" fmla="*/ 116 w 8701"/>
                <a:gd name="T81" fmla="*/ 9636 h 17829"/>
                <a:gd name="T82" fmla="*/ 0 w 8701"/>
                <a:gd name="T83" fmla="*/ 9332 h 17829"/>
                <a:gd name="T84" fmla="*/ 97 w 8701"/>
                <a:gd name="T85" fmla="*/ 8985 h 17829"/>
                <a:gd name="T86" fmla="*/ 341 w 8701"/>
                <a:gd name="T87" fmla="*/ 8613 h 17829"/>
                <a:gd name="T88" fmla="*/ 658 w 8701"/>
                <a:gd name="T89" fmla="*/ 8235 h 17829"/>
                <a:gd name="T90" fmla="*/ 986 w 8701"/>
                <a:gd name="T91" fmla="*/ 7876 h 17829"/>
                <a:gd name="T92" fmla="*/ 1346 w 8701"/>
                <a:gd name="T93" fmla="*/ 7474 h 17829"/>
                <a:gd name="T94" fmla="*/ 1729 w 8701"/>
                <a:gd name="T95" fmla="*/ 7054 h 17829"/>
                <a:gd name="T96" fmla="*/ 2064 w 8701"/>
                <a:gd name="T97" fmla="*/ 6603 h 17829"/>
                <a:gd name="T98" fmla="*/ 2332 w 8701"/>
                <a:gd name="T99" fmla="*/ 6055 h 17829"/>
                <a:gd name="T100" fmla="*/ 2503 w 8701"/>
                <a:gd name="T101" fmla="*/ 5342 h 17829"/>
                <a:gd name="T102" fmla="*/ 2564 w 8701"/>
                <a:gd name="T103" fmla="*/ 4483 h 17829"/>
                <a:gd name="T104" fmla="*/ 2710 w 8701"/>
                <a:gd name="T105" fmla="*/ 3625 h 17829"/>
                <a:gd name="T106" fmla="*/ 3038 w 8701"/>
                <a:gd name="T107" fmla="*/ 2699 h 17829"/>
                <a:gd name="T108" fmla="*/ 3574 w 8701"/>
                <a:gd name="T109" fmla="*/ 1755 h 17829"/>
                <a:gd name="T110" fmla="*/ 4335 w 8701"/>
                <a:gd name="T111" fmla="*/ 835 h 17829"/>
                <a:gd name="T112" fmla="*/ 5346 w 8701"/>
                <a:gd name="T113" fmla="*/ 0 h 17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01" h="17829">
                  <a:moveTo>
                    <a:pt x="5346" y="0"/>
                  </a:moveTo>
                  <a:lnTo>
                    <a:pt x="5346" y="2449"/>
                  </a:lnTo>
                  <a:lnTo>
                    <a:pt x="7191" y="2449"/>
                  </a:lnTo>
                  <a:lnTo>
                    <a:pt x="7191" y="4094"/>
                  </a:lnTo>
                  <a:lnTo>
                    <a:pt x="8701" y="4094"/>
                  </a:lnTo>
                  <a:lnTo>
                    <a:pt x="8701" y="5775"/>
                  </a:lnTo>
                  <a:lnTo>
                    <a:pt x="6168" y="5775"/>
                  </a:lnTo>
                  <a:lnTo>
                    <a:pt x="6168" y="7322"/>
                  </a:lnTo>
                  <a:lnTo>
                    <a:pt x="7155" y="7322"/>
                  </a:lnTo>
                  <a:lnTo>
                    <a:pt x="7155" y="8509"/>
                  </a:lnTo>
                  <a:lnTo>
                    <a:pt x="8604" y="8509"/>
                  </a:lnTo>
                  <a:lnTo>
                    <a:pt x="8604" y="10288"/>
                  </a:lnTo>
                  <a:lnTo>
                    <a:pt x="6893" y="10288"/>
                  </a:lnTo>
                  <a:lnTo>
                    <a:pt x="6893" y="12627"/>
                  </a:lnTo>
                  <a:lnTo>
                    <a:pt x="8141" y="12627"/>
                  </a:lnTo>
                  <a:lnTo>
                    <a:pt x="8141" y="13480"/>
                  </a:lnTo>
                  <a:lnTo>
                    <a:pt x="7252" y="13480"/>
                  </a:lnTo>
                  <a:lnTo>
                    <a:pt x="7252" y="15094"/>
                  </a:lnTo>
                  <a:lnTo>
                    <a:pt x="8372" y="15094"/>
                  </a:lnTo>
                  <a:lnTo>
                    <a:pt x="8372" y="16148"/>
                  </a:lnTo>
                  <a:lnTo>
                    <a:pt x="7520" y="16148"/>
                  </a:lnTo>
                  <a:lnTo>
                    <a:pt x="7520" y="17829"/>
                  </a:lnTo>
                  <a:lnTo>
                    <a:pt x="7483" y="17719"/>
                  </a:lnTo>
                  <a:lnTo>
                    <a:pt x="7441" y="17591"/>
                  </a:lnTo>
                  <a:lnTo>
                    <a:pt x="7392" y="17451"/>
                  </a:lnTo>
                  <a:lnTo>
                    <a:pt x="7331" y="17299"/>
                  </a:lnTo>
                  <a:lnTo>
                    <a:pt x="7264" y="17140"/>
                  </a:lnTo>
                  <a:lnTo>
                    <a:pt x="7185" y="16982"/>
                  </a:lnTo>
                  <a:lnTo>
                    <a:pt x="7100" y="16824"/>
                  </a:lnTo>
                  <a:lnTo>
                    <a:pt x="7002" y="16671"/>
                  </a:lnTo>
                  <a:lnTo>
                    <a:pt x="6899" y="16531"/>
                  </a:lnTo>
                  <a:lnTo>
                    <a:pt x="6789" y="16403"/>
                  </a:lnTo>
                  <a:lnTo>
                    <a:pt x="6668" y="16288"/>
                  </a:lnTo>
                  <a:lnTo>
                    <a:pt x="6540" y="16196"/>
                  </a:lnTo>
                  <a:lnTo>
                    <a:pt x="6406" y="16135"/>
                  </a:lnTo>
                  <a:lnTo>
                    <a:pt x="6260" y="16099"/>
                  </a:lnTo>
                  <a:lnTo>
                    <a:pt x="6107" y="16093"/>
                  </a:lnTo>
                  <a:lnTo>
                    <a:pt x="5986" y="16105"/>
                  </a:lnTo>
                  <a:lnTo>
                    <a:pt x="5839" y="16117"/>
                  </a:lnTo>
                  <a:lnTo>
                    <a:pt x="5663" y="16129"/>
                  </a:lnTo>
                  <a:lnTo>
                    <a:pt x="5468" y="16148"/>
                  </a:lnTo>
                  <a:lnTo>
                    <a:pt x="5261" y="16160"/>
                  </a:lnTo>
                  <a:lnTo>
                    <a:pt x="5030" y="16172"/>
                  </a:lnTo>
                  <a:lnTo>
                    <a:pt x="4792" y="16178"/>
                  </a:lnTo>
                  <a:lnTo>
                    <a:pt x="4542" y="16184"/>
                  </a:lnTo>
                  <a:lnTo>
                    <a:pt x="4287" y="16190"/>
                  </a:lnTo>
                  <a:lnTo>
                    <a:pt x="4025" y="16184"/>
                  </a:lnTo>
                  <a:lnTo>
                    <a:pt x="3763" y="16178"/>
                  </a:lnTo>
                  <a:lnTo>
                    <a:pt x="3501" y="16160"/>
                  </a:lnTo>
                  <a:lnTo>
                    <a:pt x="3245" y="16141"/>
                  </a:lnTo>
                  <a:lnTo>
                    <a:pt x="2996" y="16111"/>
                  </a:lnTo>
                  <a:lnTo>
                    <a:pt x="2758" y="16068"/>
                  </a:lnTo>
                  <a:lnTo>
                    <a:pt x="2533" y="16020"/>
                  </a:lnTo>
                  <a:lnTo>
                    <a:pt x="2320" y="15965"/>
                  </a:lnTo>
                  <a:lnTo>
                    <a:pt x="2131" y="15892"/>
                  </a:lnTo>
                  <a:lnTo>
                    <a:pt x="1961" y="15806"/>
                  </a:lnTo>
                  <a:lnTo>
                    <a:pt x="1815" y="15709"/>
                  </a:lnTo>
                  <a:lnTo>
                    <a:pt x="1699" y="15599"/>
                  </a:lnTo>
                  <a:lnTo>
                    <a:pt x="1608" y="15478"/>
                  </a:lnTo>
                  <a:lnTo>
                    <a:pt x="1528" y="15295"/>
                  </a:lnTo>
                  <a:lnTo>
                    <a:pt x="1480" y="15112"/>
                  </a:lnTo>
                  <a:lnTo>
                    <a:pt x="1455" y="14929"/>
                  </a:lnTo>
                  <a:lnTo>
                    <a:pt x="1449" y="14753"/>
                  </a:lnTo>
                  <a:lnTo>
                    <a:pt x="1461" y="14576"/>
                  </a:lnTo>
                  <a:lnTo>
                    <a:pt x="1486" y="14406"/>
                  </a:lnTo>
                  <a:lnTo>
                    <a:pt x="1516" y="14241"/>
                  </a:lnTo>
                  <a:lnTo>
                    <a:pt x="1553" y="14077"/>
                  </a:lnTo>
                  <a:lnTo>
                    <a:pt x="1589" y="13912"/>
                  </a:lnTo>
                  <a:lnTo>
                    <a:pt x="1614" y="13760"/>
                  </a:lnTo>
                  <a:lnTo>
                    <a:pt x="1626" y="13614"/>
                  </a:lnTo>
                  <a:lnTo>
                    <a:pt x="1626" y="13474"/>
                  </a:lnTo>
                  <a:lnTo>
                    <a:pt x="1608" y="13334"/>
                  </a:lnTo>
                  <a:lnTo>
                    <a:pt x="1559" y="13206"/>
                  </a:lnTo>
                  <a:lnTo>
                    <a:pt x="1480" y="13090"/>
                  </a:lnTo>
                  <a:lnTo>
                    <a:pt x="1370" y="12974"/>
                  </a:lnTo>
                  <a:lnTo>
                    <a:pt x="1364" y="12962"/>
                  </a:lnTo>
                  <a:lnTo>
                    <a:pt x="1352" y="12932"/>
                  </a:lnTo>
                  <a:lnTo>
                    <a:pt x="1327" y="12877"/>
                  </a:lnTo>
                  <a:lnTo>
                    <a:pt x="1309" y="12810"/>
                  </a:lnTo>
                  <a:lnTo>
                    <a:pt x="1285" y="12731"/>
                  </a:lnTo>
                  <a:lnTo>
                    <a:pt x="1267" y="12639"/>
                  </a:lnTo>
                  <a:lnTo>
                    <a:pt x="1260" y="12548"/>
                  </a:lnTo>
                  <a:lnTo>
                    <a:pt x="1267" y="12450"/>
                  </a:lnTo>
                  <a:lnTo>
                    <a:pt x="1285" y="12353"/>
                  </a:lnTo>
                  <a:lnTo>
                    <a:pt x="1327" y="12255"/>
                  </a:lnTo>
                  <a:lnTo>
                    <a:pt x="1388" y="12170"/>
                  </a:lnTo>
                  <a:lnTo>
                    <a:pt x="1480" y="12097"/>
                  </a:lnTo>
                  <a:lnTo>
                    <a:pt x="1467" y="12085"/>
                  </a:lnTo>
                  <a:lnTo>
                    <a:pt x="1437" y="12061"/>
                  </a:lnTo>
                  <a:lnTo>
                    <a:pt x="1388" y="12024"/>
                  </a:lnTo>
                  <a:lnTo>
                    <a:pt x="1334" y="11969"/>
                  </a:lnTo>
                  <a:lnTo>
                    <a:pt x="1267" y="11908"/>
                  </a:lnTo>
                  <a:lnTo>
                    <a:pt x="1206" y="11835"/>
                  </a:lnTo>
                  <a:lnTo>
                    <a:pt x="1145" y="11756"/>
                  </a:lnTo>
                  <a:lnTo>
                    <a:pt x="1090" y="11665"/>
                  </a:lnTo>
                  <a:lnTo>
                    <a:pt x="1047" y="11573"/>
                  </a:lnTo>
                  <a:lnTo>
                    <a:pt x="1029" y="11482"/>
                  </a:lnTo>
                  <a:lnTo>
                    <a:pt x="1029" y="11384"/>
                  </a:lnTo>
                  <a:lnTo>
                    <a:pt x="1041" y="11311"/>
                  </a:lnTo>
                  <a:lnTo>
                    <a:pt x="1072" y="11257"/>
                  </a:lnTo>
                  <a:lnTo>
                    <a:pt x="1102" y="11208"/>
                  </a:lnTo>
                  <a:lnTo>
                    <a:pt x="1139" y="11171"/>
                  </a:lnTo>
                  <a:lnTo>
                    <a:pt x="1181" y="11135"/>
                  </a:lnTo>
                  <a:lnTo>
                    <a:pt x="1224" y="11098"/>
                  </a:lnTo>
                  <a:lnTo>
                    <a:pt x="1260" y="11062"/>
                  </a:lnTo>
                  <a:lnTo>
                    <a:pt x="1297" y="11019"/>
                  </a:lnTo>
                  <a:lnTo>
                    <a:pt x="1321" y="10964"/>
                  </a:lnTo>
                  <a:lnTo>
                    <a:pt x="1340" y="10903"/>
                  </a:lnTo>
                  <a:lnTo>
                    <a:pt x="1346" y="10824"/>
                  </a:lnTo>
                  <a:lnTo>
                    <a:pt x="1340" y="10733"/>
                  </a:lnTo>
                  <a:lnTo>
                    <a:pt x="1309" y="10617"/>
                  </a:lnTo>
                  <a:lnTo>
                    <a:pt x="1267" y="10477"/>
                  </a:lnTo>
                  <a:lnTo>
                    <a:pt x="1254" y="10465"/>
                  </a:lnTo>
                  <a:lnTo>
                    <a:pt x="1224" y="10434"/>
                  </a:lnTo>
                  <a:lnTo>
                    <a:pt x="1163" y="10379"/>
                  </a:lnTo>
                  <a:lnTo>
                    <a:pt x="1090" y="10306"/>
                  </a:lnTo>
                  <a:lnTo>
                    <a:pt x="986" y="10221"/>
                  </a:lnTo>
                  <a:lnTo>
                    <a:pt x="865" y="10130"/>
                  </a:lnTo>
                  <a:lnTo>
                    <a:pt x="712" y="10026"/>
                  </a:lnTo>
                  <a:lnTo>
                    <a:pt x="542" y="9923"/>
                  </a:lnTo>
                  <a:lnTo>
                    <a:pt x="347" y="9813"/>
                  </a:lnTo>
                  <a:lnTo>
                    <a:pt x="213" y="9728"/>
                  </a:lnTo>
                  <a:lnTo>
                    <a:pt x="116" y="9636"/>
                  </a:lnTo>
                  <a:lnTo>
                    <a:pt x="49" y="9539"/>
                  </a:lnTo>
                  <a:lnTo>
                    <a:pt x="12" y="9435"/>
                  </a:lnTo>
                  <a:lnTo>
                    <a:pt x="0" y="9332"/>
                  </a:lnTo>
                  <a:lnTo>
                    <a:pt x="12" y="9216"/>
                  </a:lnTo>
                  <a:lnTo>
                    <a:pt x="43" y="9100"/>
                  </a:lnTo>
                  <a:lnTo>
                    <a:pt x="97" y="8985"/>
                  </a:lnTo>
                  <a:lnTo>
                    <a:pt x="164" y="8857"/>
                  </a:lnTo>
                  <a:lnTo>
                    <a:pt x="244" y="8735"/>
                  </a:lnTo>
                  <a:lnTo>
                    <a:pt x="341" y="8613"/>
                  </a:lnTo>
                  <a:lnTo>
                    <a:pt x="438" y="8485"/>
                  </a:lnTo>
                  <a:lnTo>
                    <a:pt x="548" y="8363"/>
                  </a:lnTo>
                  <a:lnTo>
                    <a:pt x="658" y="8235"/>
                  </a:lnTo>
                  <a:lnTo>
                    <a:pt x="773" y="8114"/>
                  </a:lnTo>
                  <a:lnTo>
                    <a:pt x="883" y="7998"/>
                  </a:lnTo>
                  <a:lnTo>
                    <a:pt x="986" y="7876"/>
                  </a:lnTo>
                  <a:lnTo>
                    <a:pt x="1084" y="7766"/>
                  </a:lnTo>
                  <a:lnTo>
                    <a:pt x="1218" y="7614"/>
                  </a:lnTo>
                  <a:lnTo>
                    <a:pt x="1346" y="7474"/>
                  </a:lnTo>
                  <a:lnTo>
                    <a:pt x="1480" y="7334"/>
                  </a:lnTo>
                  <a:lnTo>
                    <a:pt x="1601" y="7194"/>
                  </a:lnTo>
                  <a:lnTo>
                    <a:pt x="1729" y="7054"/>
                  </a:lnTo>
                  <a:lnTo>
                    <a:pt x="1845" y="6914"/>
                  </a:lnTo>
                  <a:lnTo>
                    <a:pt x="1961" y="6761"/>
                  </a:lnTo>
                  <a:lnTo>
                    <a:pt x="2064" y="6603"/>
                  </a:lnTo>
                  <a:lnTo>
                    <a:pt x="2162" y="6439"/>
                  </a:lnTo>
                  <a:lnTo>
                    <a:pt x="2253" y="6256"/>
                  </a:lnTo>
                  <a:lnTo>
                    <a:pt x="2332" y="6055"/>
                  </a:lnTo>
                  <a:lnTo>
                    <a:pt x="2405" y="5842"/>
                  </a:lnTo>
                  <a:lnTo>
                    <a:pt x="2460" y="5604"/>
                  </a:lnTo>
                  <a:lnTo>
                    <a:pt x="2503" y="5342"/>
                  </a:lnTo>
                  <a:lnTo>
                    <a:pt x="2533" y="5056"/>
                  </a:lnTo>
                  <a:lnTo>
                    <a:pt x="2551" y="4745"/>
                  </a:lnTo>
                  <a:lnTo>
                    <a:pt x="2564" y="4483"/>
                  </a:lnTo>
                  <a:lnTo>
                    <a:pt x="2594" y="4209"/>
                  </a:lnTo>
                  <a:lnTo>
                    <a:pt x="2643" y="3923"/>
                  </a:lnTo>
                  <a:lnTo>
                    <a:pt x="2710" y="3625"/>
                  </a:lnTo>
                  <a:lnTo>
                    <a:pt x="2801" y="3320"/>
                  </a:lnTo>
                  <a:lnTo>
                    <a:pt x="2911" y="3015"/>
                  </a:lnTo>
                  <a:lnTo>
                    <a:pt x="3038" y="2699"/>
                  </a:lnTo>
                  <a:lnTo>
                    <a:pt x="3197" y="2382"/>
                  </a:lnTo>
                  <a:lnTo>
                    <a:pt x="3373" y="2065"/>
                  </a:lnTo>
                  <a:lnTo>
                    <a:pt x="3574" y="1755"/>
                  </a:lnTo>
                  <a:lnTo>
                    <a:pt x="3800" y="1444"/>
                  </a:lnTo>
                  <a:lnTo>
                    <a:pt x="4055" y="1133"/>
                  </a:lnTo>
                  <a:lnTo>
                    <a:pt x="4335" y="835"/>
                  </a:lnTo>
                  <a:lnTo>
                    <a:pt x="4640" y="549"/>
                  </a:lnTo>
                  <a:lnTo>
                    <a:pt x="4981" y="268"/>
                  </a:lnTo>
                  <a:lnTo>
                    <a:pt x="53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 name="Rectangle 33">
              <a:extLst>
                <a:ext uri="{FF2B5EF4-FFF2-40B4-BE49-F238E27FC236}">
                  <a16:creationId xmlns:a16="http://schemas.microsoft.com/office/drawing/2014/main" id="{45A00189-7C18-E0F0-655D-3FA5CD94C67D}"/>
                </a:ext>
              </a:extLst>
            </p:cNvPr>
            <p:cNvSpPr>
              <a:spLocks noChangeArrowheads="1"/>
            </p:cNvSpPr>
            <p:nvPr/>
          </p:nvSpPr>
          <p:spPr bwMode="auto">
            <a:xfrm>
              <a:off x="6888463" y="3252106"/>
              <a:ext cx="408119" cy="40811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5" name="Rectangle 34">
              <a:extLst>
                <a:ext uri="{FF2B5EF4-FFF2-40B4-BE49-F238E27FC236}">
                  <a16:creationId xmlns:a16="http://schemas.microsoft.com/office/drawing/2014/main" id="{00485025-DD00-EA75-567B-D3C9536BD5EE}"/>
                </a:ext>
              </a:extLst>
            </p:cNvPr>
            <p:cNvSpPr>
              <a:spLocks noChangeArrowheads="1"/>
            </p:cNvSpPr>
            <p:nvPr/>
          </p:nvSpPr>
          <p:spPr bwMode="auto">
            <a:xfrm>
              <a:off x="6358073" y="2767487"/>
              <a:ext cx="370825" cy="36940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6" name="Rectangle 35">
              <a:extLst>
                <a:ext uri="{FF2B5EF4-FFF2-40B4-BE49-F238E27FC236}">
                  <a16:creationId xmlns:a16="http://schemas.microsoft.com/office/drawing/2014/main" id="{F403CD85-83FC-7F81-7C81-BE142DDA016C}"/>
                </a:ext>
              </a:extLst>
            </p:cNvPr>
            <p:cNvSpPr>
              <a:spLocks noChangeArrowheads="1"/>
            </p:cNvSpPr>
            <p:nvPr/>
          </p:nvSpPr>
          <p:spPr bwMode="auto">
            <a:xfrm>
              <a:off x="5925405" y="2313103"/>
              <a:ext cx="380974" cy="33801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7" name="Rectangle 36">
              <a:extLst>
                <a:ext uri="{FF2B5EF4-FFF2-40B4-BE49-F238E27FC236}">
                  <a16:creationId xmlns:a16="http://schemas.microsoft.com/office/drawing/2014/main" id="{F6AA85C6-92A9-461A-8545-68710D4C5C00}"/>
                </a:ext>
              </a:extLst>
            </p:cNvPr>
            <p:cNvSpPr>
              <a:spLocks noChangeArrowheads="1"/>
            </p:cNvSpPr>
            <p:nvPr/>
          </p:nvSpPr>
          <p:spPr bwMode="auto">
            <a:xfrm>
              <a:off x="6878313" y="2843729"/>
              <a:ext cx="152485" cy="15224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8" name="Rectangle 37">
              <a:extLst>
                <a:ext uri="{FF2B5EF4-FFF2-40B4-BE49-F238E27FC236}">
                  <a16:creationId xmlns:a16="http://schemas.microsoft.com/office/drawing/2014/main" id="{BF5C1448-D204-CB1A-1DD2-60A5A2E6CCB6}"/>
                </a:ext>
              </a:extLst>
            </p:cNvPr>
            <p:cNvSpPr>
              <a:spLocks noChangeArrowheads="1"/>
            </p:cNvSpPr>
            <p:nvPr/>
          </p:nvSpPr>
          <p:spPr bwMode="auto">
            <a:xfrm>
              <a:off x="6497575" y="2365032"/>
              <a:ext cx="173964" cy="17396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9" name="Rectangle 38">
              <a:extLst>
                <a:ext uri="{FF2B5EF4-FFF2-40B4-BE49-F238E27FC236}">
                  <a16:creationId xmlns:a16="http://schemas.microsoft.com/office/drawing/2014/main" id="{133DBE00-8F36-7D88-D66B-03318C03DEAB}"/>
                </a:ext>
              </a:extLst>
            </p:cNvPr>
            <p:cNvSpPr>
              <a:spLocks noChangeArrowheads="1"/>
            </p:cNvSpPr>
            <p:nvPr/>
          </p:nvSpPr>
          <p:spPr bwMode="auto">
            <a:xfrm>
              <a:off x="7017814" y="2435373"/>
              <a:ext cx="125103" cy="12510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0" name="Rectangle 39">
              <a:extLst>
                <a:ext uri="{FF2B5EF4-FFF2-40B4-BE49-F238E27FC236}">
                  <a16:creationId xmlns:a16="http://schemas.microsoft.com/office/drawing/2014/main" id="{94A2CE44-6CB7-A3FF-5781-C7071ACB7717}"/>
                </a:ext>
              </a:extLst>
            </p:cNvPr>
            <p:cNvSpPr>
              <a:spLocks noChangeArrowheads="1"/>
            </p:cNvSpPr>
            <p:nvPr/>
          </p:nvSpPr>
          <p:spPr bwMode="auto">
            <a:xfrm>
              <a:off x="7129935" y="3993969"/>
              <a:ext cx="140918" cy="14233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1" name="Rectangle 40">
              <a:extLst>
                <a:ext uri="{FF2B5EF4-FFF2-40B4-BE49-F238E27FC236}">
                  <a16:creationId xmlns:a16="http://schemas.microsoft.com/office/drawing/2014/main" id="{6D3E60A9-9199-82A0-8272-2462AE89DA8A}"/>
                </a:ext>
              </a:extLst>
            </p:cNvPr>
            <p:cNvSpPr>
              <a:spLocks noChangeArrowheads="1"/>
            </p:cNvSpPr>
            <p:nvPr/>
          </p:nvSpPr>
          <p:spPr bwMode="auto">
            <a:xfrm>
              <a:off x="6346506" y="4407989"/>
              <a:ext cx="326448" cy="3262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2" name="Rectangle 41">
              <a:extLst>
                <a:ext uri="{FF2B5EF4-FFF2-40B4-BE49-F238E27FC236}">
                  <a16:creationId xmlns:a16="http://schemas.microsoft.com/office/drawing/2014/main" id="{8FA24BB1-F70A-E399-4744-D05642726677}"/>
                </a:ext>
              </a:extLst>
            </p:cNvPr>
            <p:cNvSpPr>
              <a:spLocks noChangeArrowheads="1"/>
            </p:cNvSpPr>
            <p:nvPr/>
          </p:nvSpPr>
          <p:spPr bwMode="auto">
            <a:xfrm>
              <a:off x="6375304" y="3286546"/>
              <a:ext cx="326213" cy="3262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3" name="Rectangle 42">
              <a:extLst>
                <a:ext uri="{FF2B5EF4-FFF2-40B4-BE49-F238E27FC236}">
                  <a16:creationId xmlns:a16="http://schemas.microsoft.com/office/drawing/2014/main" id="{CBAB9A00-E770-236D-055D-B3074297D014}"/>
                </a:ext>
              </a:extLst>
            </p:cNvPr>
            <p:cNvSpPr>
              <a:spLocks noChangeArrowheads="1"/>
            </p:cNvSpPr>
            <p:nvPr/>
          </p:nvSpPr>
          <p:spPr bwMode="auto">
            <a:xfrm>
              <a:off x="6153895" y="4954193"/>
              <a:ext cx="257287" cy="25610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4" name="Rectangle 43">
              <a:extLst>
                <a:ext uri="{FF2B5EF4-FFF2-40B4-BE49-F238E27FC236}">
                  <a16:creationId xmlns:a16="http://schemas.microsoft.com/office/drawing/2014/main" id="{5DD982EB-1984-7820-463C-5C8A992CFAA1}"/>
                </a:ext>
              </a:extLst>
            </p:cNvPr>
            <p:cNvSpPr>
              <a:spLocks noChangeArrowheads="1"/>
            </p:cNvSpPr>
            <p:nvPr/>
          </p:nvSpPr>
          <p:spPr bwMode="auto">
            <a:xfrm>
              <a:off x="5929889" y="3402916"/>
              <a:ext cx="316063" cy="31629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5" name="Rectangle 44">
              <a:extLst>
                <a:ext uri="{FF2B5EF4-FFF2-40B4-BE49-F238E27FC236}">
                  <a16:creationId xmlns:a16="http://schemas.microsoft.com/office/drawing/2014/main" id="{57995BBD-93C0-6982-58F9-EAB3EC150AC7}"/>
                </a:ext>
              </a:extLst>
            </p:cNvPr>
            <p:cNvSpPr>
              <a:spLocks noChangeArrowheads="1"/>
            </p:cNvSpPr>
            <p:nvPr/>
          </p:nvSpPr>
          <p:spPr bwMode="auto">
            <a:xfrm>
              <a:off x="5994566" y="5735025"/>
              <a:ext cx="185294" cy="18387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6" name="Rectangle 45">
              <a:extLst>
                <a:ext uri="{FF2B5EF4-FFF2-40B4-BE49-F238E27FC236}">
                  <a16:creationId xmlns:a16="http://schemas.microsoft.com/office/drawing/2014/main" id="{C074B103-E615-4C29-A3B8-C9B9725806CA}"/>
                </a:ext>
              </a:extLst>
            </p:cNvPr>
            <p:cNvSpPr>
              <a:spLocks noChangeArrowheads="1"/>
            </p:cNvSpPr>
            <p:nvPr/>
          </p:nvSpPr>
          <p:spPr bwMode="auto">
            <a:xfrm>
              <a:off x="5659619" y="3252084"/>
              <a:ext cx="212675" cy="21125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7" name="Rectangle 46">
              <a:extLst>
                <a:ext uri="{FF2B5EF4-FFF2-40B4-BE49-F238E27FC236}">
                  <a16:creationId xmlns:a16="http://schemas.microsoft.com/office/drawing/2014/main" id="{AA5D81D2-F7C4-11E9-8020-1B864532BF8C}"/>
                </a:ext>
              </a:extLst>
            </p:cNvPr>
            <p:cNvSpPr>
              <a:spLocks noChangeArrowheads="1"/>
            </p:cNvSpPr>
            <p:nvPr/>
          </p:nvSpPr>
          <p:spPr bwMode="auto">
            <a:xfrm>
              <a:off x="6898613" y="4487064"/>
              <a:ext cx="195445" cy="19544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8" name="Rectangle 47">
              <a:extLst>
                <a:ext uri="{FF2B5EF4-FFF2-40B4-BE49-F238E27FC236}">
                  <a16:creationId xmlns:a16="http://schemas.microsoft.com/office/drawing/2014/main" id="{75D5FB77-2AA6-095B-BEED-F8AEE533FA58}"/>
                </a:ext>
              </a:extLst>
            </p:cNvPr>
            <p:cNvSpPr>
              <a:spLocks noChangeArrowheads="1"/>
            </p:cNvSpPr>
            <p:nvPr/>
          </p:nvSpPr>
          <p:spPr bwMode="auto">
            <a:xfrm>
              <a:off x="5482823" y="1949360"/>
              <a:ext cx="304732" cy="30496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9" name="Rectangle 48">
              <a:extLst>
                <a:ext uri="{FF2B5EF4-FFF2-40B4-BE49-F238E27FC236}">
                  <a16:creationId xmlns:a16="http://schemas.microsoft.com/office/drawing/2014/main" id="{3225278E-DE1D-6044-09F5-699D7E8CD5BA}"/>
                </a:ext>
              </a:extLst>
            </p:cNvPr>
            <p:cNvSpPr>
              <a:spLocks noChangeArrowheads="1"/>
            </p:cNvSpPr>
            <p:nvPr/>
          </p:nvSpPr>
          <p:spPr bwMode="auto">
            <a:xfrm>
              <a:off x="7369992" y="4229645"/>
              <a:ext cx="152248" cy="1524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0" name="Rectangle 49">
              <a:extLst>
                <a:ext uri="{FF2B5EF4-FFF2-40B4-BE49-F238E27FC236}">
                  <a16:creationId xmlns:a16="http://schemas.microsoft.com/office/drawing/2014/main" id="{738B0642-364F-3F9B-1AB1-DB5DB7E82AF3}"/>
                </a:ext>
              </a:extLst>
            </p:cNvPr>
            <p:cNvSpPr>
              <a:spLocks noChangeArrowheads="1"/>
            </p:cNvSpPr>
            <p:nvPr/>
          </p:nvSpPr>
          <p:spPr bwMode="auto">
            <a:xfrm>
              <a:off x="7477863" y="3655763"/>
              <a:ext cx="172312" cy="17254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1" name="Rectangle 50">
              <a:extLst>
                <a:ext uri="{FF2B5EF4-FFF2-40B4-BE49-F238E27FC236}">
                  <a16:creationId xmlns:a16="http://schemas.microsoft.com/office/drawing/2014/main" id="{62B8D1F6-C701-585D-EE19-81B75FA77FC4}"/>
                </a:ext>
              </a:extLst>
            </p:cNvPr>
            <p:cNvSpPr>
              <a:spLocks noChangeArrowheads="1"/>
            </p:cNvSpPr>
            <p:nvPr/>
          </p:nvSpPr>
          <p:spPr bwMode="auto">
            <a:xfrm>
              <a:off x="7354176" y="4581685"/>
              <a:ext cx="142334" cy="1409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2" name="Rectangle 51">
              <a:extLst>
                <a:ext uri="{FF2B5EF4-FFF2-40B4-BE49-F238E27FC236}">
                  <a16:creationId xmlns:a16="http://schemas.microsoft.com/office/drawing/2014/main" id="{2760641B-8D79-D3D2-EB80-0BBC0B9548B5}"/>
                </a:ext>
              </a:extLst>
            </p:cNvPr>
            <p:cNvSpPr>
              <a:spLocks noChangeArrowheads="1"/>
            </p:cNvSpPr>
            <p:nvPr/>
          </p:nvSpPr>
          <p:spPr bwMode="auto">
            <a:xfrm>
              <a:off x="7528141" y="3017693"/>
              <a:ext cx="142098" cy="14233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3" name="Rectangle 52">
              <a:extLst>
                <a:ext uri="{FF2B5EF4-FFF2-40B4-BE49-F238E27FC236}">
                  <a16:creationId xmlns:a16="http://schemas.microsoft.com/office/drawing/2014/main" id="{7CE63240-BB60-2C52-6068-AA42213A2CAB}"/>
                </a:ext>
              </a:extLst>
            </p:cNvPr>
            <p:cNvSpPr>
              <a:spLocks noChangeArrowheads="1"/>
            </p:cNvSpPr>
            <p:nvPr/>
          </p:nvSpPr>
          <p:spPr bwMode="auto">
            <a:xfrm>
              <a:off x="6672955" y="4952778"/>
              <a:ext cx="257287" cy="25752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4" name="Rectangle 53">
              <a:extLst>
                <a:ext uri="{FF2B5EF4-FFF2-40B4-BE49-F238E27FC236}">
                  <a16:creationId xmlns:a16="http://schemas.microsoft.com/office/drawing/2014/main" id="{B37AAA21-69DA-D705-5764-A071FB6E181C}"/>
                </a:ext>
              </a:extLst>
            </p:cNvPr>
            <p:cNvSpPr>
              <a:spLocks noChangeArrowheads="1"/>
            </p:cNvSpPr>
            <p:nvPr/>
          </p:nvSpPr>
          <p:spPr bwMode="auto">
            <a:xfrm>
              <a:off x="5964352" y="1821424"/>
              <a:ext cx="356426" cy="35666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5" name="Rectangle 54">
              <a:extLst>
                <a:ext uri="{FF2B5EF4-FFF2-40B4-BE49-F238E27FC236}">
                  <a16:creationId xmlns:a16="http://schemas.microsoft.com/office/drawing/2014/main" id="{A8CEA7D4-B2A9-5CAF-5CC3-AE4B459F128D}"/>
                </a:ext>
              </a:extLst>
            </p:cNvPr>
            <p:cNvSpPr>
              <a:spLocks noChangeArrowheads="1"/>
            </p:cNvSpPr>
            <p:nvPr/>
          </p:nvSpPr>
          <p:spPr bwMode="auto">
            <a:xfrm>
              <a:off x="5840665" y="4337412"/>
              <a:ext cx="360674" cy="3623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6" name="Rectangle 55">
              <a:extLst>
                <a:ext uri="{FF2B5EF4-FFF2-40B4-BE49-F238E27FC236}">
                  <a16:creationId xmlns:a16="http://schemas.microsoft.com/office/drawing/2014/main" id="{2A966704-37B6-A645-F887-E0752584B7EE}"/>
                </a:ext>
              </a:extLst>
            </p:cNvPr>
            <p:cNvSpPr>
              <a:spLocks noChangeArrowheads="1"/>
            </p:cNvSpPr>
            <p:nvPr/>
          </p:nvSpPr>
          <p:spPr bwMode="auto">
            <a:xfrm>
              <a:off x="6389615" y="3785306"/>
              <a:ext cx="399622" cy="39985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7" name="Rectangle 56">
              <a:extLst>
                <a:ext uri="{FF2B5EF4-FFF2-40B4-BE49-F238E27FC236}">
                  <a16:creationId xmlns:a16="http://schemas.microsoft.com/office/drawing/2014/main" id="{6EE6E2F4-0C6B-93FB-3E01-30617A117342}"/>
                </a:ext>
              </a:extLst>
            </p:cNvPr>
            <p:cNvSpPr>
              <a:spLocks noChangeArrowheads="1"/>
            </p:cNvSpPr>
            <p:nvPr/>
          </p:nvSpPr>
          <p:spPr bwMode="auto">
            <a:xfrm>
              <a:off x="6198507" y="5339653"/>
              <a:ext cx="247374" cy="24572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8" name="Rectangle 57">
              <a:extLst>
                <a:ext uri="{FF2B5EF4-FFF2-40B4-BE49-F238E27FC236}">
                  <a16:creationId xmlns:a16="http://schemas.microsoft.com/office/drawing/2014/main" id="{38B61AAB-6201-F1DB-43E7-014905596429}"/>
                </a:ext>
              </a:extLst>
            </p:cNvPr>
            <p:cNvSpPr>
              <a:spLocks noChangeArrowheads="1"/>
            </p:cNvSpPr>
            <p:nvPr/>
          </p:nvSpPr>
          <p:spPr bwMode="auto">
            <a:xfrm>
              <a:off x="7982289" y="3791207"/>
              <a:ext cx="109288" cy="109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59" name="Rectangle 58">
              <a:extLst>
                <a:ext uri="{FF2B5EF4-FFF2-40B4-BE49-F238E27FC236}">
                  <a16:creationId xmlns:a16="http://schemas.microsoft.com/office/drawing/2014/main" id="{F460473A-731E-E1DE-2848-C2E8A826D10E}"/>
                </a:ext>
              </a:extLst>
            </p:cNvPr>
            <p:cNvSpPr>
              <a:spLocks noChangeArrowheads="1"/>
            </p:cNvSpPr>
            <p:nvPr/>
          </p:nvSpPr>
          <p:spPr bwMode="auto">
            <a:xfrm>
              <a:off x="6190009" y="3241934"/>
              <a:ext cx="97722" cy="9772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sp>
        <p:nvSpPr>
          <p:cNvPr id="60" name="Title 1">
            <a:extLst>
              <a:ext uri="{FF2B5EF4-FFF2-40B4-BE49-F238E27FC236}">
                <a16:creationId xmlns:a16="http://schemas.microsoft.com/office/drawing/2014/main" id="{D0337733-616A-D9C9-7D95-3CD9465BE467}"/>
              </a:ext>
            </a:extLst>
          </p:cNvPr>
          <p:cNvSpPr txBox="1">
            <a:spLocks/>
          </p:cNvSpPr>
          <p:nvPr/>
        </p:nvSpPr>
        <p:spPr>
          <a:xfrm>
            <a:off x="267131" y="160188"/>
            <a:ext cx="5798887"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spc="120" dirty="0">
                <a:solidFill>
                  <a:srgbClr val="212849"/>
                </a:solidFill>
                <a:latin typeface="+mn-lt"/>
                <a:cs typeface="Arial" panose="020B0604020202020204" pitchFamily="34" charset="0"/>
              </a:rPr>
              <a:t>Not Just Science Fiction Anymore</a:t>
            </a:r>
            <a:endParaRPr kumimoji="0" lang="id-ID" sz="2600" b="1" i="0" u="none" strike="noStrike" kern="1200" cap="none" spc="120" normalizeH="0" baseline="0" noProof="0" dirty="0">
              <a:ln>
                <a:noFill/>
              </a:ln>
              <a:solidFill>
                <a:srgbClr val="212849"/>
              </a:solidFill>
              <a:effectLst/>
              <a:uLnTx/>
              <a:uFillTx/>
              <a:latin typeface="+mn-lt"/>
              <a:ea typeface="+mj-ea"/>
              <a:cs typeface="Arial" panose="020B0604020202020204" pitchFamily="34" charset="0"/>
            </a:endParaRPr>
          </a:p>
        </p:txBody>
      </p:sp>
      <p:cxnSp>
        <p:nvCxnSpPr>
          <p:cNvPr id="61" name="Straight Connector 60">
            <a:extLst>
              <a:ext uri="{FF2B5EF4-FFF2-40B4-BE49-F238E27FC236}">
                <a16:creationId xmlns:a16="http://schemas.microsoft.com/office/drawing/2014/main" id="{656102D0-ACE9-D0ED-AC6B-E3325ADA971C}"/>
              </a:ext>
            </a:extLst>
          </p:cNvPr>
          <p:cNvCxnSpPr>
            <a:cxnSpLocks/>
          </p:cNvCxnSpPr>
          <p:nvPr/>
        </p:nvCxnSpPr>
        <p:spPr>
          <a:xfrm>
            <a:off x="372978" y="573630"/>
            <a:ext cx="5798887" cy="0"/>
          </a:xfrm>
          <a:prstGeom prst="line">
            <a:avLst/>
          </a:prstGeom>
          <a:ln w="22225">
            <a:solidFill>
              <a:srgbClr val="212849"/>
            </a:solidFill>
          </a:ln>
        </p:spPr>
        <p:style>
          <a:lnRef idx="1">
            <a:schemeClr val="accent1"/>
          </a:lnRef>
          <a:fillRef idx="0">
            <a:schemeClr val="accent1"/>
          </a:fillRef>
          <a:effectRef idx="0">
            <a:schemeClr val="accent1"/>
          </a:effectRef>
          <a:fontRef idx="minor">
            <a:schemeClr val="tx1"/>
          </a:fontRef>
        </p:style>
      </p:cxnSp>
      <p:sp>
        <p:nvSpPr>
          <p:cNvPr id="62" name="Content Placeholder 2">
            <a:extLst>
              <a:ext uri="{FF2B5EF4-FFF2-40B4-BE49-F238E27FC236}">
                <a16:creationId xmlns:a16="http://schemas.microsoft.com/office/drawing/2014/main" id="{73497A1B-AC96-66A9-71B7-886175A026FF}"/>
              </a:ext>
            </a:extLst>
          </p:cNvPr>
          <p:cNvSpPr txBox="1">
            <a:spLocks/>
          </p:cNvSpPr>
          <p:nvPr/>
        </p:nvSpPr>
        <p:spPr>
          <a:xfrm>
            <a:off x="291156" y="1021090"/>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rgbClr val="0071BC"/>
                </a:solidFill>
              </a:rPr>
              <a:t>Larger Insurers investing heavily in AI products and services to:</a:t>
            </a:r>
          </a:p>
          <a:p>
            <a:pPr lvl="1">
              <a:lnSpc>
                <a:spcPct val="114000"/>
              </a:lnSpc>
              <a:buClr>
                <a:srgbClr val="212849"/>
              </a:buClr>
            </a:pPr>
            <a:r>
              <a:rPr lang="en-US" sz="2000" dirty="0"/>
              <a:t>Control claim costs</a:t>
            </a:r>
          </a:p>
          <a:p>
            <a:pPr lvl="1">
              <a:lnSpc>
                <a:spcPct val="114000"/>
              </a:lnSpc>
              <a:buClr>
                <a:srgbClr val="212849"/>
              </a:buClr>
            </a:pPr>
            <a:r>
              <a:rPr lang="en-US" sz="2000" dirty="0"/>
              <a:t>Engage claimants in their recovery</a:t>
            </a:r>
          </a:p>
          <a:p>
            <a:pPr lvl="1">
              <a:lnSpc>
                <a:spcPct val="114000"/>
              </a:lnSpc>
              <a:buClr>
                <a:srgbClr val="212849"/>
              </a:buClr>
            </a:pPr>
            <a:r>
              <a:rPr lang="en-US" sz="2000" dirty="0"/>
              <a:t>Utilize predictive models</a:t>
            </a:r>
          </a:p>
        </p:txBody>
      </p:sp>
      <p:sp>
        <p:nvSpPr>
          <p:cNvPr id="64" name="TextBox 63">
            <a:extLst>
              <a:ext uri="{FF2B5EF4-FFF2-40B4-BE49-F238E27FC236}">
                <a16:creationId xmlns:a16="http://schemas.microsoft.com/office/drawing/2014/main" id="{5C2D6F71-EA52-BBD7-0AD7-79095C3592D3}"/>
              </a:ext>
            </a:extLst>
          </p:cNvPr>
          <p:cNvSpPr txBox="1"/>
          <p:nvPr/>
        </p:nvSpPr>
        <p:spPr>
          <a:xfrm>
            <a:off x="841530" y="2750921"/>
            <a:ext cx="7084368" cy="3016210"/>
          </a:xfrm>
          <a:prstGeom prst="rect">
            <a:avLst/>
          </a:prstGeom>
          <a:noFill/>
        </p:spPr>
        <p:txBody>
          <a:bodyPr wrap="square">
            <a:spAutoFit/>
          </a:bodyPr>
          <a:lstStyle/>
          <a:p>
            <a:pPr marL="742950" lvl="1" indent="-285750" fontAlgn="base">
              <a:buClr>
                <a:srgbClr val="60B6E5"/>
              </a:buClr>
              <a:buFont typeface="Arial" panose="020B0604020202020204" pitchFamily="34" charset="0"/>
              <a:buChar char="•"/>
            </a:pPr>
            <a:r>
              <a:rPr lang="en-US" sz="1900" dirty="0">
                <a:solidFill>
                  <a:srgbClr val="444444"/>
                </a:solidFill>
              </a:rPr>
              <a:t>AI determined the cause of </a:t>
            </a:r>
            <a:r>
              <a:rPr lang="en-US" sz="1900" b="1" dirty="0">
                <a:solidFill>
                  <a:srgbClr val="0071BC"/>
                </a:solidFill>
              </a:rPr>
              <a:t>1.2 million</a:t>
            </a:r>
            <a:r>
              <a:rPr lang="en-US" sz="1900" dirty="0">
                <a:solidFill>
                  <a:srgbClr val="0071BC"/>
                </a:solidFill>
              </a:rPr>
              <a:t> </a:t>
            </a:r>
            <a:r>
              <a:rPr lang="en-US" sz="1900" dirty="0">
                <a:solidFill>
                  <a:srgbClr val="444444"/>
                </a:solidFill>
              </a:rPr>
              <a:t>claims and placed them into one of three categories: ergonomic related; slips, trips and falls; or all other categories combined.</a:t>
            </a:r>
          </a:p>
          <a:p>
            <a:pPr marL="742950" lvl="1" indent="-285750" fontAlgn="base">
              <a:buClr>
                <a:srgbClr val="60B6E5"/>
              </a:buClr>
              <a:buFont typeface="Arial" panose="020B0604020202020204" pitchFamily="34" charset="0"/>
              <a:buChar char="•"/>
            </a:pPr>
            <a:r>
              <a:rPr lang="en-US" sz="1900" dirty="0">
                <a:solidFill>
                  <a:srgbClr val="444444"/>
                </a:solidFill>
              </a:rPr>
              <a:t>It took the revised computer program </a:t>
            </a:r>
            <a:r>
              <a:rPr lang="en-US" sz="1900" b="1" dirty="0">
                <a:solidFill>
                  <a:srgbClr val="0071BC"/>
                </a:solidFill>
              </a:rPr>
              <a:t>less than 3 hours</a:t>
            </a:r>
            <a:r>
              <a:rPr lang="en-US" sz="1900" dirty="0">
                <a:solidFill>
                  <a:srgbClr val="0071BC"/>
                </a:solidFill>
              </a:rPr>
              <a:t> </a:t>
            </a:r>
            <a:r>
              <a:rPr lang="en-US" sz="1900" dirty="0">
                <a:solidFill>
                  <a:srgbClr val="444444"/>
                </a:solidFill>
              </a:rPr>
              <a:t>to categorize.</a:t>
            </a:r>
          </a:p>
          <a:p>
            <a:pPr marL="742950" lvl="1" indent="-285750" fontAlgn="base">
              <a:buClr>
                <a:srgbClr val="60B6E5"/>
              </a:buClr>
              <a:buFont typeface="Arial" panose="020B0604020202020204" pitchFamily="34" charset="0"/>
              <a:buChar char="•"/>
            </a:pPr>
            <a:r>
              <a:rPr lang="en-US" sz="1900" dirty="0">
                <a:solidFill>
                  <a:srgbClr val="444444"/>
                </a:solidFill>
              </a:rPr>
              <a:t>Assuming an average manual coding rate of 2.2 claims per minute, it would take a human </a:t>
            </a:r>
            <a:r>
              <a:rPr lang="en-US" sz="1900" b="1" dirty="0">
                <a:solidFill>
                  <a:srgbClr val="0071BC"/>
                </a:solidFill>
              </a:rPr>
              <a:t>4.5 years</a:t>
            </a:r>
            <a:r>
              <a:rPr lang="en-US" sz="1900" dirty="0">
                <a:solidFill>
                  <a:srgbClr val="0071BC"/>
                </a:solidFill>
              </a:rPr>
              <a:t> </a:t>
            </a:r>
            <a:r>
              <a:rPr lang="en-US" sz="1900" dirty="0">
                <a:solidFill>
                  <a:srgbClr val="444444"/>
                </a:solidFill>
              </a:rPr>
              <a:t>to categorize all of these claims. </a:t>
            </a:r>
          </a:p>
          <a:p>
            <a:pPr marL="742950" lvl="1" indent="-285750" fontAlgn="base">
              <a:buClr>
                <a:srgbClr val="60B6E5"/>
              </a:buClr>
              <a:buFont typeface="Arial" panose="020B0604020202020204" pitchFamily="34" charset="0"/>
              <a:buChar char="•"/>
            </a:pPr>
            <a:r>
              <a:rPr lang="en-US" sz="1900" dirty="0">
                <a:solidFill>
                  <a:srgbClr val="444444"/>
                </a:solidFill>
              </a:rPr>
              <a:t>National Institute for Occupational Health and Safety and the Ohio Bureau of Workers’ Compensation</a:t>
            </a:r>
            <a:endParaRPr lang="en-US" sz="1900" dirty="0"/>
          </a:p>
        </p:txBody>
      </p:sp>
    </p:spTree>
    <p:extLst>
      <p:ext uri="{BB962C8B-B14F-4D97-AF65-F5344CB8AC3E}">
        <p14:creationId xmlns:p14="http://schemas.microsoft.com/office/powerpoint/2010/main" val="3291463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0">
            <a:extLst>
              <a:ext uri="{FF2B5EF4-FFF2-40B4-BE49-F238E27FC236}">
                <a16:creationId xmlns:a16="http://schemas.microsoft.com/office/drawing/2014/main" id="{2682B8D8-0A68-4D53-BD00-C6286DA38D17}"/>
              </a:ext>
            </a:extLst>
          </p:cNvPr>
          <p:cNvSpPr txBox="1"/>
          <p:nvPr/>
        </p:nvSpPr>
        <p:spPr>
          <a:xfrm>
            <a:off x="6076950" y="-526717"/>
            <a:ext cx="2633926" cy="3170099"/>
          </a:xfrm>
          <a:prstGeom prst="rect">
            <a:avLst/>
          </a:prstGeom>
          <a:noFill/>
          <a:ln>
            <a:noFill/>
          </a:ln>
        </p:spPr>
        <p:txBody>
          <a:bodyPr wrap="square" rtlCol="0">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0" marR="0" lvl="0" indent="0" algn="l" defTabSz="1828434" rtl="0" eaLnBrk="1" fontAlgn="auto" latinLnBrk="0" hangingPunct="1">
              <a:lnSpc>
                <a:spcPct val="100000"/>
              </a:lnSpc>
              <a:spcBef>
                <a:spcPts val="0"/>
              </a:spcBef>
              <a:spcAft>
                <a:spcPts val="0"/>
              </a:spcAft>
              <a:buClrTx/>
              <a:buSzTx/>
              <a:buFontTx/>
              <a:buNone/>
              <a:tabLst/>
              <a:defRPr/>
            </a:pPr>
            <a:r>
              <a:rPr lang="en-US" sz="20000" b="1" spc="600" dirty="0">
                <a:solidFill>
                  <a:srgbClr val="60B6E5">
                    <a:alpha val="10000"/>
                  </a:srgbClr>
                </a:solidFill>
                <a:latin typeface="Calibri" panose="020F0502020204030204"/>
                <a:ea typeface="Montserrat" charset="0"/>
                <a:cs typeface="Montserrat" charset="0"/>
              </a:rPr>
              <a:t>3</a:t>
            </a:r>
            <a:endParaRPr kumimoji="0" lang="en-US" sz="20000" b="1" i="0" u="none" strike="noStrike" kern="1200" cap="none" spc="600" normalizeH="0" baseline="0" noProof="0" dirty="0">
              <a:ln>
                <a:noFill/>
              </a:ln>
              <a:solidFill>
                <a:srgbClr val="60B6E5">
                  <a:alpha val="10000"/>
                </a:srgbClr>
              </a:solidFill>
              <a:effectLst/>
              <a:uLnTx/>
              <a:uFillTx/>
              <a:latin typeface="Calibri" panose="020F0502020204030204"/>
              <a:ea typeface="Montserrat" charset="0"/>
              <a:cs typeface="Montserrat" charset="0"/>
            </a:endParaRPr>
          </a:p>
        </p:txBody>
      </p:sp>
      <p:sp>
        <p:nvSpPr>
          <p:cNvPr id="8" name="CuadroTexto 350">
            <a:extLst>
              <a:ext uri="{FF2B5EF4-FFF2-40B4-BE49-F238E27FC236}">
                <a16:creationId xmlns:a16="http://schemas.microsoft.com/office/drawing/2014/main" id="{4EFE479D-AE38-4121-A19D-86F7871D882A}"/>
              </a:ext>
            </a:extLst>
          </p:cNvPr>
          <p:cNvSpPr txBox="1"/>
          <p:nvPr/>
        </p:nvSpPr>
        <p:spPr>
          <a:xfrm>
            <a:off x="6523364" y="710724"/>
            <a:ext cx="4965902" cy="1508105"/>
          </a:xfrm>
          <a:prstGeom prst="rect">
            <a:avLst/>
          </a:prstGeom>
          <a:noFill/>
        </p:spPr>
        <p:txBody>
          <a:bodyPr wrap="square" rtlCol="0">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srgbClr val="212849"/>
                </a:solidFill>
                <a:effectLst/>
                <a:uLnTx/>
                <a:uFillTx/>
                <a:latin typeface="Calibri" panose="020F0502020204030204"/>
                <a:ea typeface="Lato Heavy" charset="0"/>
                <a:cs typeface="Poppins" pitchFamily="2" charset="77"/>
              </a:rPr>
              <a:t>AI in Claims &amp; MSP</a:t>
            </a:r>
            <a:r>
              <a:rPr lang="en-US" sz="4600" b="1" dirty="0">
                <a:solidFill>
                  <a:srgbClr val="212849"/>
                </a:solidFill>
                <a:latin typeface="Calibri" panose="020F0502020204030204"/>
                <a:ea typeface="Lato Heavy" charset="0"/>
                <a:cs typeface="Poppins" pitchFamily="2" charset="77"/>
              </a:rPr>
              <a:t> </a:t>
            </a:r>
            <a:r>
              <a:rPr kumimoji="0" lang="en-US" sz="4600" b="1" i="0" u="none" strike="noStrike" kern="1200" cap="none" spc="0" normalizeH="0" baseline="0" noProof="0" dirty="0">
                <a:ln>
                  <a:noFill/>
                </a:ln>
                <a:solidFill>
                  <a:srgbClr val="212849"/>
                </a:solidFill>
                <a:effectLst/>
                <a:uLnTx/>
                <a:uFillTx/>
                <a:latin typeface="Calibri" panose="020F0502020204030204"/>
                <a:ea typeface="Lato Heavy" charset="0"/>
                <a:cs typeface="Poppins" pitchFamily="2" charset="77"/>
              </a:rPr>
              <a:t>Compliance</a:t>
            </a:r>
          </a:p>
        </p:txBody>
      </p:sp>
      <p:pic>
        <p:nvPicPr>
          <p:cNvPr id="12" name="Picture 11" descr="A close up of a car tire&#10;&#10;Description automatically generated with medium confidence">
            <a:extLst>
              <a:ext uri="{FF2B5EF4-FFF2-40B4-BE49-F238E27FC236}">
                <a16:creationId xmlns:a16="http://schemas.microsoft.com/office/drawing/2014/main" id="{626CC6A8-AA1D-44BD-9C42-FB5C57E7BE56}"/>
              </a:ext>
            </a:extLst>
          </p:cNvPr>
          <p:cNvPicPr>
            <a:picLocks noChangeAspect="1"/>
          </p:cNvPicPr>
          <p:nvPr/>
        </p:nvPicPr>
        <p:blipFill>
          <a:blip r:embed="rId2">
            <a:extLst>
              <a:ext uri="{28A0092B-C50C-407E-A947-70E740481C1C}">
                <a14:useLocalDpi xmlns:a14="http://schemas.microsoft.com/office/drawing/2010/main" val="0"/>
              </a:ext>
            </a:extLst>
          </a:blip>
          <a:srcRect r="56442"/>
          <a:stretch>
            <a:fillRect/>
          </a:stretch>
        </p:blipFill>
        <p:spPr>
          <a:xfrm>
            <a:off x="-71569" y="0"/>
            <a:ext cx="3980051" cy="6898641"/>
          </a:xfrm>
          <a:custGeom>
            <a:avLst/>
            <a:gdLst>
              <a:gd name="connsiteX0" fmla="*/ 0 w 3980051"/>
              <a:gd name="connsiteY0" fmla="*/ 0 h 6898641"/>
              <a:gd name="connsiteX1" fmla="*/ 630386 w 3980051"/>
              <a:gd name="connsiteY1" fmla="*/ 0 h 6898641"/>
              <a:gd name="connsiteX2" fmla="*/ 3980051 w 3980051"/>
              <a:gd name="connsiteY2" fmla="*/ 3414797 h 6898641"/>
              <a:gd name="connsiteX3" fmla="*/ 562655 w 3980051"/>
              <a:gd name="connsiteY3" fmla="*/ 6898641 h 6898641"/>
              <a:gd name="connsiteX4" fmla="*/ 0 w 3980051"/>
              <a:gd name="connsiteY4" fmla="*/ 6898641 h 6898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0051" h="6898641">
                <a:moveTo>
                  <a:pt x="0" y="0"/>
                </a:moveTo>
                <a:lnTo>
                  <a:pt x="630386" y="0"/>
                </a:lnTo>
                <a:lnTo>
                  <a:pt x="3980051" y="3414797"/>
                </a:lnTo>
                <a:lnTo>
                  <a:pt x="562655" y="6898641"/>
                </a:lnTo>
                <a:lnTo>
                  <a:pt x="0" y="6898641"/>
                </a:lnTo>
                <a:close/>
              </a:path>
            </a:pathLst>
          </a:custGeom>
        </p:spPr>
      </p:pic>
      <p:pic>
        <p:nvPicPr>
          <p:cNvPr id="14" name="Picture 13" descr="A close up of a car tire&#10;&#10;Description automatically generated with medium confidence">
            <a:extLst>
              <a:ext uri="{FF2B5EF4-FFF2-40B4-BE49-F238E27FC236}">
                <a16:creationId xmlns:a16="http://schemas.microsoft.com/office/drawing/2014/main" id="{B5227D15-2D37-4260-B8AF-7ADBF87F172C}"/>
              </a:ext>
            </a:extLst>
          </p:cNvPr>
          <p:cNvPicPr>
            <a:picLocks noChangeAspect="1"/>
          </p:cNvPicPr>
          <p:nvPr/>
        </p:nvPicPr>
        <p:blipFill>
          <a:blip r:embed="rId2">
            <a:extLst>
              <a:ext uri="{28A0092B-C50C-407E-A947-70E740481C1C}">
                <a14:useLocalDpi xmlns:a14="http://schemas.microsoft.com/office/drawing/2010/main" val="0"/>
              </a:ext>
            </a:extLst>
          </a:blip>
          <a:srcRect l="8508" r="16441"/>
          <a:stretch>
            <a:fillRect/>
          </a:stretch>
        </p:blipFill>
        <p:spPr>
          <a:xfrm>
            <a:off x="702734" y="-6985"/>
            <a:ext cx="6871546" cy="6912609"/>
          </a:xfrm>
          <a:custGeom>
            <a:avLst/>
            <a:gdLst>
              <a:gd name="connsiteX0" fmla="*/ 67856 w 6871546"/>
              <a:gd name="connsiteY0" fmla="*/ 0 h 6912609"/>
              <a:gd name="connsiteX1" fmla="*/ 3508397 w 6871546"/>
              <a:gd name="connsiteY1" fmla="*/ 0 h 6912609"/>
              <a:gd name="connsiteX2" fmla="*/ 6871546 w 6871546"/>
              <a:gd name="connsiteY2" fmla="*/ 3421785 h 6912609"/>
              <a:gd name="connsiteX3" fmla="*/ 3440541 w 6871546"/>
              <a:gd name="connsiteY3" fmla="*/ 6912609 h 6912609"/>
              <a:gd name="connsiteX4" fmla="*/ 0 w 6871546"/>
              <a:gd name="connsiteY4" fmla="*/ 6912609 h 6912609"/>
              <a:gd name="connsiteX5" fmla="*/ 3431006 w 6871546"/>
              <a:gd name="connsiteY5" fmla="*/ 3421785 h 691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1546" h="6912609">
                <a:moveTo>
                  <a:pt x="67856" y="0"/>
                </a:moveTo>
                <a:lnTo>
                  <a:pt x="3508397" y="0"/>
                </a:lnTo>
                <a:lnTo>
                  <a:pt x="6871546" y="3421785"/>
                </a:lnTo>
                <a:lnTo>
                  <a:pt x="3440541" y="6912609"/>
                </a:lnTo>
                <a:lnTo>
                  <a:pt x="0" y="6912609"/>
                </a:lnTo>
                <a:lnTo>
                  <a:pt x="3431006" y="3421785"/>
                </a:lnTo>
                <a:close/>
              </a:path>
            </a:pathLst>
          </a:custGeom>
        </p:spPr>
      </p:pic>
    </p:spTree>
    <p:extLst>
      <p:ext uri="{BB962C8B-B14F-4D97-AF65-F5344CB8AC3E}">
        <p14:creationId xmlns:p14="http://schemas.microsoft.com/office/powerpoint/2010/main" val="1762539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24F0F5DF-2569-49C2-B1E5-0EAA73111CBB}"/>
              </a:ext>
            </a:extLst>
          </p:cNvPr>
          <p:cNvSpPr/>
          <p:nvPr/>
        </p:nvSpPr>
        <p:spPr>
          <a:xfrm>
            <a:off x="1190232" y="2231049"/>
            <a:ext cx="3546370" cy="3419475"/>
          </a:xfrm>
          <a:prstGeom prst="flowChartConnector">
            <a:avLst/>
          </a:prstGeom>
          <a:noFill/>
          <a:ln w="19050">
            <a:solidFill>
              <a:srgbClr val="21284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4097E8CD-FF16-41B2-9211-D139770C6835}"/>
              </a:ext>
            </a:extLst>
          </p:cNvPr>
          <p:cNvSpPr txBox="1"/>
          <p:nvPr/>
        </p:nvSpPr>
        <p:spPr>
          <a:xfrm>
            <a:off x="5759669" y="1648573"/>
            <a:ext cx="6138043" cy="44319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50" b="0" i="0" u="none" strike="noStrike" kern="1200" cap="none" spc="0" normalizeH="0" baseline="0" noProof="0" dirty="0">
                <a:ln>
                  <a:noFill/>
                </a:ln>
                <a:solidFill>
                  <a:srgbClr val="212849"/>
                </a:solidFill>
                <a:effectLst/>
                <a:uLnTx/>
                <a:uFillTx/>
                <a:latin typeface="Calibri" panose="020F0502020204030204" pitchFamily="34" charset="0"/>
                <a:ea typeface="+mn-ea"/>
                <a:cs typeface="Calibri" panose="020F0502020204030204" pitchFamily="34" charset="0"/>
              </a:rPr>
              <a:t>Specific to your organization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212849"/>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50" b="0" i="0" u="none" strike="noStrike" kern="1200" cap="none" spc="0" normalizeH="0" baseline="0" noProof="0" dirty="0" err="1">
                <a:ln>
                  <a:noFill/>
                </a:ln>
                <a:solidFill>
                  <a:srgbClr val="212849"/>
                </a:solidFill>
                <a:effectLst/>
                <a:uLnTx/>
                <a:uFillTx/>
                <a:latin typeface="Calibri" panose="020F0502020204030204" pitchFamily="34" charset="0"/>
                <a:ea typeface="+mn-ea"/>
                <a:cs typeface="Calibri" panose="020F0502020204030204" pitchFamily="34" charset="0"/>
              </a:rPr>
              <a:t>Soter</a:t>
            </a:r>
            <a:r>
              <a:rPr kumimoji="0" lang="en-US" sz="1650" b="0" i="0" u="none" strike="noStrike" kern="1200" cap="none" spc="0" normalizeH="0" baseline="0" noProof="0" dirty="0">
                <a:ln>
                  <a:noFill/>
                </a:ln>
                <a:solidFill>
                  <a:srgbClr val="212849"/>
                </a:solidFill>
                <a:effectLst/>
                <a:uLnTx/>
                <a:uFillTx/>
                <a:latin typeface="Calibri" panose="020F0502020204030204" pitchFamily="34" charset="0"/>
                <a:ea typeface="+mn-ea"/>
                <a:cs typeface="Calibri" panose="020F0502020204030204" pitchFamily="34" charset="0"/>
              </a:rPr>
              <a:t> Analytics/</a:t>
            </a:r>
            <a:r>
              <a:rPr kumimoji="0" lang="en-US" sz="1650" b="0" i="0" u="none" strike="noStrike" kern="1200" cap="none" spc="0" normalizeH="0" baseline="0" noProof="0" dirty="0" err="1">
                <a:ln>
                  <a:noFill/>
                </a:ln>
                <a:solidFill>
                  <a:srgbClr val="212849"/>
                </a:solidFill>
                <a:effectLst/>
                <a:uLnTx/>
                <a:uFillTx/>
                <a:latin typeface="Calibri" panose="020F0502020204030204" pitchFamily="34" charset="0"/>
                <a:ea typeface="+mn-ea"/>
                <a:cs typeface="Calibri" panose="020F0502020204030204" pitchFamily="34" charset="0"/>
              </a:rPr>
              <a:t>SoterCoach</a:t>
            </a:r>
            <a:r>
              <a:rPr kumimoji="0" lang="en-US" sz="1650" b="0" i="0" u="none" strike="noStrike" kern="1200" cap="none" spc="0" normalizeH="0" baseline="0" noProof="0" dirty="0">
                <a:ln>
                  <a:noFill/>
                </a:ln>
                <a:solidFill>
                  <a:srgbClr val="212849"/>
                </a:solidFill>
                <a:effectLst/>
                <a:uLnTx/>
                <a:uFillTx/>
                <a:latin typeface="Calibri" panose="020F0502020204030204" pitchFamily="34" charset="0"/>
                <a:ea typeface="+mn-ea"/>
                <a:cs typeface="Calibri" panose="020F0502020204030204" pitchFamily="34" charset="0"/>
              </a:rPr>
              <a:t> wearable device monitors the behavior of workers and alerts of any hazardous movements that could lead to back or shoulder injuries. The sensor ups awareness of any hazardous movements such as twisting and coaches the worker on how to avoid these, and a dashboard displays data for employers to spot trends.</a:t>
            </a:r>
            <a:br>
              <a:rPr kumimoji="0" lang="en-US" sz="1800" b="0" i="0" u="none" strike="noStrike" kern="1200" cap="none" spc="0" normalizeH="0" baseline="0" noProof="0" dirty="0">
                <a:ln>
                  <a:noFill/>
                </a:ln>
                <a:solidFill>
                  <a:srgbClr val="212849"/>
                </a:solidFill>
                <a:effectLst/>
                <a:uLnTx/>
                <a:uFillTx/>
                <a:latin typeface="Calibri" panose="020F0502020204030204" pitchFamily="34" charset="0"/>
                <a:ea typeface="+mn-ea"/>
                <a:cs typeface="Calibri" panose="020F0502020204030204" pitchFamily="34" charset="0"/>
              </a:rPr>
            </a:br>
            <a:endParaRPr kumimoji="0" lang="en-US" sz="600" b="0" i="0" u="none" strike="noStrike" kern="1200" cap="none" spc="0" normalizeH="0" baseline="0" noProof="0" dirty="0">
              <a:ln>
                <a:noFill/>
              </a:ln>
              <a:solidFill>
                <a:srgbClr val="212849"/>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50" b="0" i="0" u="none" strike="noStrike" kern="1200" cap="none" spc="0" normalizeH="0" baseline="0" noProof="0" dirty="0">
                <a:ln>
                  <a:noFill/>
                </a:ln>
                <a:solidFill>
                  <a:srgbClr val="212849"/>
                </a:solidFill>
                <a:effectLst/>
                <a:uLnTx/>
                <a:uFillTx/>
                <a:latin typeface="Calibri" panose="020F0502020204030204" pitchFamily="34" charset="0"/>
                <a:ea typeface="+mn-ea"/>
                <a:cs typeface="Calibri" panose="020F0502020204030204" pitchFamily="34" charset="0"/>
              </a:rPr>
              <a:t>"With predictive safety modelling, it is possible to anticipate potential safety hazards through the interpretation of data. This is a powerful lens that can turn a usually reactive approach to workplace safety into a strong proactive 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212849"/>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50" b="0" i="0" u="none" strike="noStrike" kern="1200" cap="none" spc="0" normalizeH="0" baseline="0" noProof="0" dirty="0">
                <a:ln>
                  <a:noFill/>
                </a:ln>
                <a:solidFill>
                  <a:srgbClr val="212849"/>
                </a:solidFill>
                <a:effectLst/>
                <a:uLnTx/>
                <a:uFillTx/>
                <a:latin typeface="Calibri" panose="020F0502020204030204" pitchFamily="34" charset="0"/>
                <a:ea typeface="+mn-ea"/>
                <a:cs typeface="Calibri" panose="020F0502020204030204" pitchFamily="34" charset="0"/>
              </a:rPr>
              <a:t>AI collects and evaluates data to identify patterns, producing best data analytics and the ability to make predictions as algorithms detect the quality of movements performed. The safety of any given movement can be assessed against characteristics including velocity, jerkiness and bend angle.</a:t>
            </a:r>
          </a:p>
        </p:txBody>
      </p:sp>
      <p:sp>
        <p:nvSpPr>
          <p:cNvPr id="17" name="Rectangle 16">
            <a:extLst>
              <a:ext uri="{FF2B5EF4-FFF2-40B4-BE49-F238E27FC236}">
                <a16:creationId xmlns:a16="http://schemas.microsoft.com/office/drawing/2014/main" id="{831B8F86-FD51-4407-9A2F-B6A1564C7F0B}"/>
              </a:ext>
            </a:extLst>
          </p:cNvPr>
          <p:cNvSpPr/>
          <p:nvPr/>
        </p:nvSpPr>
        <p:spPr>
          <a:xfrm>
            <a:off x="2477166" y="1830056"/>
            <a:ext cx="972502" cy="984257"/>
          </a:xfrm>
          <a:prstGeom prst="rect">
            <a:avLst/>
          </a:prstGeom>
          <a:solidFill>
            <a:schemeClr val="bg1"/>
          </a:solidFill>
          <a:ln w="15875">
            <a:solidFill>
              <a:srgbClr val="2128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91909D48-CD62-460B-BA08-2990C2C11DF1}"/>
              </a:ext>
            </a:extLst>
          </p:cNvPr>
          <p:cNvSpPr/>
          <p:nvPr/>
        </p:nvSpPr>
        <p:spPr>
          <a:xfrm>
            <a:off x="2506217" y="5082490"/>
            <a:ext cx="972502" cy="984257"/>
          </a:xfrm>
          <a:prstGeom prst="rect">
            <a:avLst/>
          </a:prstGeom>
          <a:solidFill>
            <a:schemeClr val="bg1"/>
          </a:solidFill>
          <a:ln w="15875">
            <a:solidFill>
              <a:srgbClr val="2128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6FE8F24B-A8D3-4FE2-BD59-ABC99A821445}"/>
              </a:ext>
            </a:extLst>
          </p:cNvPr>
          <p:cNvSpPr/>
          <p:nvPr/>
        </p:nvSpPr>
        <p:spPr>
          <a:xfrm>
            <a:off x="4166108" y="3444190"/>
            <a:ext cx="972502" cy="984257"/>
          </a:xfrm>
          <a:prstGeom prst="rect">
            <a:avLst/>
          </a:prstGeom>
          <a:solidFill>
            <a:schemeClr val="bg1"/>
          </a:solidFill>
          <a:ln w="15875">
            <a:solidFill>
              <a:srgbClr val="2128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1252A7FF-59BB-4D54-B0C5-4B054FDD4199}"/>
              </a:ext>
            </a:extLst>
          </p:cNvPr>
          <p:cNvSpPr/>
          <p:nvPr/>
        </p:nvSpPr>
        <p:spPr>
          <a:xfrm>
            <a:off x="703981" y="3444190"/>
            <a:ext cx="972502" cy="984257"/>
          </a:xfrm>
          <a:prstGeom prst="rect">
            <a:avLst/>
          </a:prstGeom>
          <a:solidFill>
            <a:schemeClr val="bg1"/>
          </a:solidFill>
          <a:ln w="15875">
            <a:solidFill>
              <a:srgbClr val="2128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79B80C5D-C792-496A-9464-1AA18489D19C}"/>
              </a:ext>
            </a:extLst>
          </p:cNvPr>
          <p:cNvSpPr txBox="1"/>
          <p:nvPr/>
        </p:nvSpPr>
        <p:spPr>
          <a:xfrm>
            <a:off x="1749889" y="3019005"/>
            <a:ext cx="2357603" cy="1977464"/>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
                <a:srgbClr val="212849"/>
              </a:buClr>
              <a:buSzTx/>
              <a:buFont typeface="Arial" panose="020B0604020202020204" pitchFamily="34" charset="0"/>
              <a:buChar char="•"/>
              <a:tabLst/>
              <a:defRPr/>
            </a:pPr>
            <a:r>
              <a:rPr lang="en-US" sz="1750" dirty="0">
                <a:solidFill>
                  <a:srgbClr val="212849"/>
                </a:solidFill>
                <a:latin typeface="Calibri" panose="020F0502020204030204" pitchFamily="34" charset="0"/>
                <a:cs typeface="Calibri" panose="020F0502020204030204" pitchFamily="34" charset="0"/>
              </a:rPr>
              <a:t>Most common types of injuries</a:t>
            </a:r>
          </a:p>
          <a:p>
            <a:pPr marL="285750" indent="-285750">
              <a:buClr>
                <a:srgbClr val="212849"/>
              </a:buClr>
              <a:buFont typeface="Arial" panose="020B0604020202020204" pitchFamily="34" charset="0"/>
              <a:buChar char="•"/>
              <a:defRPr/>
            </a:pPr>
            <a:r>
              <a:rPr lang="en-US" sz="1750" dirty="0">
                <a:solidFill>
                  <a:srgbClr val="212849"/>
                </a:solidFill>
                <a:latin typeface="Calibri" panose="020F0502020204030204" pitchFamily="34" charset="0"/>
                <a:cs typeface="Calibri" panose="020F0502020204030204" pitchFamily="34" charset="0"/>
              </a:rPr>
              <a:t>Body parts impacted</a:t>
            </a:r>
          </a:p>
          <a:p>
            <a:pPr marL="285750" indent="-285750">
              <a:buClr>
                <a:srgbClr val="212849"/>
              </a:buClr>
              <a:buFont typeface="Arial" panose="020B0604020202020204" pitchFamily="34" charset="0"/>
              <a:buChar char="•"/>
              <a:defRPr/>
            </a:pPr>
            <a:r>
              <a:rPr lang="en-US" sz="1750" dirty="0">
                <a:solidFill>
                  <a:srgbClr val="212849"/>
                </a:solidFill>
                <a:latin typeface="Calibri" panose="020F0502020204030204" pitchFamily="34" charset="0"/>
                <a:cs typeface="Calibri" panose="020F0502020204030204" pitchFamily="34" charset="0"/>
              </a:rPr>
              <a:t>Areas injuries occur</a:t>
            </a:r>
            <a:endParaRPr kumimoji="0" lang="en-US" sz="1750" b="0" i="0" u="none" strike="noStrike" kern="1200" cap="none" spc="0" normalizeH="0" baseline="0" noProof="0" dirty="0">
              <a:ln>
                <a:noFill/>
              </a:ln>
              <a:solidFill>
                <a:srgbClr val="212849"/>
              </a:solidFill>
              <a:effectLst/>
              <a:uLnTx/>
              <a:uFillTx/>
              <a:latin typeface="Calibri" panose="020F0502020204030204" pitchFamily="34" charset="0"/>
              <a:ea typeface="+mn-ea"/>
              <a:cs typeface="Calibri" panose="020F0502020204030204" pitchFamily="34" charset="0"/>
            </a:endParaRPr>
          </a:p>
          <a:p>
            <a:pPr marL="285750" indent="-285750">
              <a:buClr>
                <a:srgbClr val="212849"/>
              </a:buClr>
              <a:buFont typeface="Arial" panose="020B0604020202020204" pitchFamily="34" charset="0"/>
              <a:buChar char="•"/>
              <a:defRPr/>
            </a:pPr>
            <a:r>
              <a:rPr kumimoji="0" lang="en-US" sz="1750" b="0" i="0" u="none" strike="noStrike" kern="1200" cap="none" spc="0" normalizeH="0" baseline="0" noProof="0" dirty="0">
                <a:ln>
                  <a:noFill/>
                </a:ln>
                <a:solidFill>
                  <a:srgbClr val="212849"/>
                </a:solidFill>
                <a:effectLst/>
                <a:uLnTx/>
                <a:uFillTx/>
                <a:latin typeface="Calibri" panose="020F0502020204030204" pitchFamily="34" charset="0"/>
                <a:ea typeface="+mn-ea"/>
                <a:cs typeface="Calibri" panose="020F0502020204030204" pitchFamily="34" charset="0"/>
              </a:rPr>
              <a:t>Types of safety measures previously utilized</a:t>
            </a:r>
          </a:p>
        </p:txBody>
      </p:sp>
      <p:sp>
        <p:nvSpPr>
          <p:cNvPr id="19" name="Title 1">
            <a:extLst>
              <a:ext uri="{FF2B5EF4-FFF2-40B4-BE49-F238E27FC236}">
                <a16:creationId xmlns:a16="http://schemas.microsoft.com/office/drawing/2014/main" id="{046B594E-7391-2EC6-9C2B-5DEB5F5D9433}"/>
              </a:ext>
            </a:extLst>
          </p:cNvPr>
          <p:cNvSpPr txBox="1">
            <a:spLocks/>
          </p:cNvSpPr>
          <p:nvPr/>
        </p:nvSpPr>
        <p:spPr>
          <a:xfrm>
            <a:off x="267131" y="160188"/>
            <a:ext cx="5492538"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spc="120" dirty="0">
                <a:solidFill>
                  <a:srgbClr val="212849"/>
                </a:solidFill>
                <a:latin typeface="Calibri" panose="020F0502020204030204" pitchFamily="34" charset="0"/>
                <a:cs typeface="Calibri" panose="020F0502020204030204" pitchFamily="34" charset="0"/>
              </a:rPr>
              <a:t>Injury Prevention</a:t>
            </a:r>
            <a:endParaRPr kumimoji="0" lang="id-ID" sz="2600" b="1" i="0" u="none" strike="noStrike" kern="1200" cap="none" spc="120" normalizeH="0" baseline="0" noProof="0" dirty="0">
              <a:ln>
                <a:noFill/>
              </a:ln>
              <a:solidFill>
                <a:srgbClr val="212849"/>
              </a:solidFill>
              <a:effectLst/>
              <a:uLnTx/>
              <a:uFillTx/>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D2A3D88E-BC87-87A5-F7B7-5C1E2DEA0118}"/>
              </a:ext>
            </a:extLst>
          </p:cNvPr>
          <p:cNvCxnSpPr>
            <a:cxnSpLocks/>
          </p:cNvCxnSpPr>
          <p:nvPr/>
        </p:nvCxnSpPr>
        <p:spPr>
          <a:xfrm>
            <a:off x="372978" y="573630"/>
            <a:ext cx="5798887" cy="0"/>
          </a:xfrm>
          <a:prstGeom prst="line">
            <a:avLst/>
          </a:prstGeom>
          <a:ln w="22225">
            <a:solidFill>
              <a:srgbClr val="212849"/>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99CF4A-E868-DB3E-4053-C9B29AD70E85}"/>
              </a:ext>
            </a:extLst>
          </p:cNvPr>
          <p:cNvSpPr txBox="1"/>
          <p:nvPr/>
        </p:nvSpPr>
        <p:spPr>
          <a:xfrm>
            <a:off x="733032" y="1413833"/>
            <a:ext cx="4630887" cy="369332"/>
          </a:xfrm>
          <a:prstGeom prst="rect">
            <a:avLst/>
          </a:prstGeom>
          <a:noFill/>
        </p:spPr>
        <p:txBody>
          <a:bodyPr wrap="square" rtlCol="0">
            <a:spAutoFit/>
          </a:bodyPr>
          <a:lstStyle/>
          <a:p>
            <a:pPr algn="ctr"/>
            <a:r>
              <a:rPr lang="en-US" b="1" dirty="0">
                <a:solidFill>
                  <a:srgbClr val="0071BC"/>
                </a:solidFill>
                <a:latin typeface="Calibri" panose="020F0502020204030204" pitchFamily="34" charset="0"/>
                <a:cs typeface="Calibri" panose="020F0502020204030204" pitchFamily="34" charset="0"/>
              </a:rPr>
              <a:t>Review of safety measures vs. data elements</a:t>
            </a:r>
          </a:p>
        </p:txBody>
      </p:sp>
      <p:pic>
        <p:nvPicPr>
          <p:cNvPr id="4" name="Graphic 3" descr="Occupational Therapy outline">
            <a:extLst>
              <a:ext uri="{FF2B5EF4-FFF2-40B4-BE49-F238E27FC236}">
                <a16:creationId xmlns:a16="http://schemas.microsoft.com/office/drawing/2014/main" id="{1A564553-C9D5-847F-8FD3-5118787F7D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9486" y="1981019"/>
            <a:ext cx="767862" cy="767862"/>
          </a:xfrm>
          <a:prstGeom prst="rect">
            <a:avLst/>
          </a:prstGeom>
        </p:spPr>
      </p:pic>
      <p:pic>
        <p:nvPicPr>
          <p:cNvPr id="7" name="Graphic 6" descr="Foot outline">
            <a:extLst>
              <a:ext uri="{FF2B5EF4-FFF2-40B4-BE49-F238E27FC236}">
                <a16:creationId xmlns:a16="http://schemas.microsoft.com/office/drawing/2014/main" id="{6CCEBA0D-279F-BB7F-B5F0-66C2BF604E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2806" y="3558249"/>
            <a:ext cx="756138" cy="756138"/>
          </a:xfrm>
          <a:prstGeom prst="rect">
            <a:avLst/>
          </a:prstGeom>
        </p:spPr>
      </p:pic>
      <p:pic>
        <p:nvPicPr>
          <p:cNvPr id="10" name="Graphic 9" descr="Health And Safety outline">
            <a:extLst>
              <a:ext uri="{FF2B5EF4-FFF2-40B4-BE49-F238E27FC236}">
                <a16:creationId xmlns:a16="http://schemas.microsoft.com/office/drawing/2014/main" id="{ABF3A5FE-D466-BAC5-C16A-AD24D5E79D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92328" y="3570607"/>
            <a:ext cx="749642" cy="749642"/>
          </a:xfrm>
          <a:prstGeom prst="rect">
            <a:avLst/>
          </a:prstGeom>
        </p:spPr>
      </p:pic>
      <p:pic>
        <p:nvPicPr>
          <p:cNvPr id="12" name="Graphic 11" descr="Construction worker male outline">
            <a:extLst>
              <a:ext uri="{FF2B5EF4-FFF2-40B4-BE49-F238E27FC236}">
                <a16:creationId xmlns:a16="http://schemas.microsoft.com/office/drawing/2014/main" id="{B57CE483-2D6C-AFF5-EF8E-92403EAF1C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85347" y="5195245"/>
            <a:ext cx="803031" cy="803031"/>
          </a:xfrm>
          <a:prstGeom prst="rect">
            <a:avLst/>
          </a:prstGeom>
        </p:spPr>
      </p:pic>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F49067F6-0986-45CC-9954-7C4E586B9C75}"/>
                  </a:ext>
                </a:extLst>
              </p:cNvPr>
              <p:cNvGraphicFramePr>
                <a:graphicFrameLocks noChangeAspect="1"/>
              </p:cNvGraphicFramePr>
              <p:nvPr>
                <p:extLst>
                  <p:ext uri="{D42A27DB-BD31-4B8C-83A1-F6EECF244321}">
                    <p14:modId xmlns:p14="http://schemas.microsoft.com/office/powerpoint/2010/main" val="294663172"/>
                  </p:ext>
                </p:extLst>
              </p:nvPr>
            </p:nvGraphicFramePr>
            <p:xfrm>
              <a:off x="-2047910" y="5104685"/>
              <a:ext cx="3048000" cy="1714500"/>
            </p:xfrm>
            <a:graphic>
              <a:graphicData uri="http://schemas.microsoft.com/office/powerpoint/2016/slidezoom">
                <pslz:sldZm>
                  <pslz:sldZmObj sldId="4461" cId="4224592854">
                    <pslz:zmPr id="{3A6D3D35-DEB0-4303-B2D5-33C719D9B74E}" returnToParent="0" transitionDur="1000">
                      <p166:blipFill xmlns:p166="http://schemas.microsoft.com/office/powerpoint/2016/6/main">
                        <a:blip r:embed="rId11"/>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Slide Zoom 4">
                <a:hlinkClick r:id="rId12" action="ppaction://hlinksldjump"/>
                <a:extLst>
                  <a:ext uri="{FF2B5EF4-FFF2-40B4-BE49-F238E27FC236}">
                    <a16:creationId xmlns:a16="http://schemas.microsoft.com/office/drawing/2014/main" id="{F49067F6-0986-45CC-9954-7C4E586B9C75}"/>
                  </a:ext>
                </a:extLst>
              </p:cNvPr>
              <p:cNvPicPr>
                <a:picLocks noGrp="1" noRot="1" noChangeAspect="1" noMove="1" noResize="1" noEditPoints="1" noAdjustHandles="1" noChangeArrowheads="1" noChangeShapeType="1"/>
              </p:cNvPicPr>
              <p:nvPr/>
            </p:nvPicPr>
            <p:blipFill>
              <a:blip r:embed="rId11"/>
              <a:stretch>
                <a:fillRect/>
              </a:stretch>
            </p:blipFill>
            <p:spPr>
              <a:xfrm>
                <a:off x="-2047910" y="5104685"/>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22459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Custom 1">
      <a:dk1>
        <a:srgbClr val="000000"/>
      </a:dk1>
      <a:lt1>
        <a:srgbClr val="FFFFFF"/>
      </a:lt1>
      <a:dk2>
        <a:srgbClr val="585A57"/>
      </a:dk2>
      <a:lt2>
        <a:srgbClr val="E7E6E6"/>
      </a:lt2>
      <a:accent1>
        <a:srgbClr val="212849"/>
      </a:accent1>
      <a:accent2>
        <a:srgbClr val="60B6E5"/>
      </a:accent2>
      <a:accent3>
        <a:srgbClr val="6D6E70"/>
      </a:accent3>
      <a:accent4>
        <a:srgbClr val="C1B49A"/>
      </a:accent4>
      <a:accent5>
        <a:srgbClr val="0071BC"/>
      </a:accent5>
      <a:accent6>
        <a:srgbClr val="FFFFFF"/>
      </a:accent6>
      <a:hlink>
        <a:srgbClr val="212849"/>
      </a:hlink>
      <a:folHlink>
        <a:srgbClr val="60B6E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1_Custom Design">
  <a:themeElements>
    <a:clrScheme name="Custom 1">
      <a:dk1>
        <a:srgbClr val="000000"/>
      </a:dk1>
      <a:lt1>
        <a:srgbClr val="FFFFFF"/>
      </a:lt1>
      <a:dk2>
        <a:srgbClr val="585A57"/>
      </a:dk2>
      <a:lt2>
        <a:srgbClr val="E7E6E6"/>
      </a:lt2>
      <a:accent1>
        <a:srgbClr val="212849"/>
      </a:accent1>
      <a:accent2>
        <a:srgbClr val="60B6E5"/>
      </a:accent2>
      <a:accent3>
        <a:srgbClr val="6D6E70"/>
      </a:accent3>
      <a:accent4>
        <a:srgbClr val="C1B49A"/>
      </a:accent4>
      <a:accent5>
        <a:srgbClr val="0071BC"/>
      </a:accent5>
      <a:accent6>
        <a:srgbClr val="FFFFFF"/>
      </a:accent6>
      <a:hlink>
        <a:srgbClr val="212849"/>
      </a:hlink>
      <a:folHlink>
        <a:srgbClr val="60B6E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1184</Words>
  <Application>Microsoft Office PowerPoint</Application>
  <PresentationFormat>Widescreen</PresentationFormat>
  <Paragraphs>173</Paragraphs>
  <Slides>20</Slides>
  <Notes>9</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20</vt:i4>
      </vt:variant>
    </vt:vector>
  </HeadingPairs>
  <TitlesOfParts>
    <vt:vector size="38" baseType="lpstr">
      <vt:lpstr>Arial</vt:lpstr>
      <vt:lpstr>Calibri</vt:lpstr>
      <vt:lpstr>Calibri Light</vt:lpstr>
      <vt:lpstr>EB Garamond</vt:lpstr>
      <vt:lpstr>FontAwesome</vt:lpstr>
      <vt:lpstr>Gill Sans</vt:lpstr>
      <vt:lpstr>Lato</vt:lpstr>
      <vt:lpstr>Lato Light</vt:lpstr>
      <vt:lpstr>Lato Regular</vt:lpstr>
      <vt:lpstr>Merriweather</vt:lpstr>
      <vt:lpstr>Merriweather light</vt:lpstr>
      <vt:lpstr>Varela Round</vt:lpstr>
      <vt:lpstr>1_Office Theme</vt:lpstr>
      <vt:lpstr>Office Theme</vt:lpstr>
      <vt:lpstr>2_Office Theme</vt:lpstr>
      <vt:lpstr>Custom Design</vt:lpstr>
      <vt:lpstr>5_Office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Flynn</dc:creator>
  <cp:lastModifiedBy>Bridget Smith</cp:lastModifiedBy>
  <cp:revision>32</cp:revision>
  <dcterms:created xsi:type="dcterms:W3CDTF">2022-06-08T18:34:10Z</dcterms:created>
  <dcterms:modified xsi:type="dcterms:W3CDTF">2022-06-13T18:17:33Z</dcterms:modified>
</cp:coreProperties>
</file>