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82" r:id="rId2"/>
    <p:sldId id="357" r:id="rId3"/>
    <p:sldId id="265" r:id="rId4"/>
    <p:sldId id="938" r:id="rId5"/>
    <p:sldId id="950" r:id="rId6"/>
    <p:sldId id="952" r:id="rId7"/>
    <p:sldId id="378" r:id="rId8"/>
    <p:sldId id="951" r:id="rId9"/>
    <p:sldId id="945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0205E-D1D7-4669-A417-79BD7F01FD8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5F560-75FB-4B29-977D-A4E33A201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80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surprises – </a:t>
            </a:r>
            <a:r>
              <a:rPr lang="en-US" err="1"/>
              <a:t>michele</a:t>
            </a:r>
            <a:endParaRPr lang="en-US"/>
          </a:p>
          <a:p>
            <a:r>
              <a:rPr lang="en-US"/>
              <a:t>Marijuana – Brian </a:t>
            </a:r>
          </a:p>
          <a:p>
            <a:r>
              <a:rPr lang="en-US"/>
              <a:t>Telemedicine – Lisa Anne / Michele?</a:t>
            </a:r>
          </a:p>
          <a:p>
            <a:r>
              <a:rPr lang="en-US"/>
              <a:t>CMS – Lisa Anne / Michele?</a:t>
            </a:r>
          </a:p>
          <a:p>
            <a:r>
              <a:rPr lang="en-US"/>
              <a:t>DOJ &amp; Mergers and acquisitions – </a:t>
            </a:r>
            <a:r>
              <a:rPr lang="en-US" err="1"/>
              <a:t>lisa</a:t>
            </a:r>
            <a:r>
              <a:rPr lang="en-US"/>
              <a:t> </a:t>
            </a:r>
            <a:r>
              <a:rPr lang="en-US" err="1"/>
              <a:t>anne</a:t>
            </a: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F2FC8-2FA8-7048-BD01-36915E3923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33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the emergency legislation related to sunsetting?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F2FC8-2FA8-7048-BD01-36915E3923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5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mage Rounded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E64DE23D-3930-5C4F-8969-983FC43F940E}"/>
              </a:ext>
            </a:extLst>
          </p:cNvPr>
          <p:cNvSpPr/>
          <p:nvPr/>
        </p:nvSpPr>
        <p:spPr>
          <a:xfrm>
            <a:off x="6010617" y="399858"/>
            <a:ext cx="430374" cy="5383952"/>
          </a:xfrm>
          <a:custGeom>
            <a:avLst/>
            <a:gdLst>
              <a:gd name="connsiteX0" fmla="*/ 0 w 430374"/>
              <a:gd name="connsiteY0" fmla="*/ 0 h 5383952"/>
              <a:gd name="connsiteX1" fmla="*/ 104424 w 430374"/>
              <a:gd name="connsiteY1" fmla="*/ 0 h 5383952"/>
              <a:gd name="connsiteX2" fmla="*/ 104424 w 430374"/>
              <a:gd name="connsiteY2" fmla="*/ 1277 h 5383952"/>
              <a:gd name="connsiteX3" fmla="*/ 85383 w 430374"/>
              <a:gd name="connsiteY3" fmla="*/ 1277 h 5383952"/>
              <a:gd name="connsiteX4" fmla="*/ 85383 w 430374"/>
              <a:gd name="connsiteY4" fmla="*/ 4183848 h 5383952"/>
              <a:gd name="connsiteX5" fmla="*/ 359878 w 430374"/>
              <a:gd name="connsiteY5" fmla="*/ 5267912 h 5383952"/>
              <a:gd name="connsiteX6" fmla="*/ 430374 w 430374"/>
              <a:gd name="connsiteY6" fmla="*/ 5383952 h 5383952"/>
              <a:gd name="connsiteX7" fmla="*/ 382751 w 430374"/>
              <a:gd name="connsiteY7" fmla="*/ 5320266 h 5383952"/>
              <a:gd name="connsiteX8" fmla="*/ 0 w 430374"/>
              <a:gd name="connsiteY8" fmla="*/ 4067227 h 538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374" h="5383952">
                <a:moveTo>
                  <a:pt x="0" y="0"/>
                </a:moveTo>
                <a:lnTo>
                  <a:pt x="104424" y="0"/>
                </a:lnTo>
                <a:lnTo>
                  <a:pt x="104424" y="1277"/>
                </a:lnTo>
                <a:lnTo>
                  <a:pt x="85383" y="1277"/>
                </a:lnTo>
                <a:lnTo>
                  <a:pt x="85383" y="4183848"/>
                </a:lnTo>
                <a:cubicBezTo>
                  <a:pt x="85383" y="4576366"/>
                  <a:pt x="184820" y="4945660"/>
                  <a:pt x="359878" y="5267912"/>
                </a:cubicBezTo>
                <a:lnTo>
                  <a:pt x="430374" y="5383952"/>
                </a:lnTo>
                <a:lnTo>
                  <a:pt x="382751" y="5320266"/>
                </a:lnTo>
                <a:cubicBezTo>
                  <a:pt x="141102" y="4962579"/>
                  <a:pt x="0" y="4531381"/>
                  <a:pt x="0" y="4067227"/>
                </a:cubicBezTo>
                <a:close/>
              </a:path>
            </a:pathLst>
          </a:custGeom>
          <a:solidFill>
            <a:srgbClr val="00E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12E4A69-A9DE-8243-B02B-D90EE8E1C0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01135"/>
            <a:ext cx="6095999" cy="6456866"/>
          </a:xfrm>
          <a:custGeom>
            <a:avLst/>
            <a:gdLst>
              <a:gd name="connsiteX0" fmla="*/ 0 w 5955792"/>
              <a:gd name="connsiteY0" fmla="*/ 0 h 6308359"/>
              <a:gd name="connsiteX1" fmla="*/ 3733805 w 5955792"/>
              <a:gd name="connsiteY1" fmla="*/ 0 h 6308359"/>
              <a:gd name="connsiteX2" fmla="*/ 5955792 w 5955792"/>
              <a:gd name="connsiteY2" fmla="*/ 2221987 h 6308359"/>
              <a:gd name="connsiteX3" fmla="*/ 5955792 w 5955792"/>
              <a:gd name="connsiteY3" fmla="*/ 6308359 h 6308359"/>
              <a:gd name="connsiteX4" fmla="*/ 2221987 w 5955792"/>
              <a:gd name="connsiteY4" fmla="*/ 6308359 h 6308359"/>
              <a:gd name="connsiteX5" fmla="*/ 0 w 5955792"/>
              <a:gd name="connsiteY5" fmla="*/ 4086372 h 630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5792" h="6308359">
                <a:moveTo>
                  <a:pt x="0" y="0"/>
                </a:moveTo>
                <a:lnTo>
                  <a:pt x="3733805" y="0"/>
                </a:lnTo>
                <a:cubicBezTo>
                  <a:pt x="4960975" y="0"/>
                  <a:pt x="5955792" y="994817"/>
                  <a:pt x="5955792" y="2221987"/>
                </a:cubicBezTo>
                <a:lnTo>
                  <a:pt x="5955792" y="6308359"/>
                </a:lnTo>
                <a:lnTo>
                  <a:pt x="2221987" y="6308359"/>
                </a:lnTo>
                <a:cubicBezTo>
                  <a:pt x="994817" y="6308359"/>
                  <a:pt x="0" y="5313542"/>
                  <a:pt x="0" y="408637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FA3B1D9-30E0-3245-B00A-2C0386EB8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14" y="385424"/>
            <a:ext cx="2418549" cy="636309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3A27D8C-4509-1D4D-81E8-D8793E73E4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8013" y="2103121"/>
            <a:ext cx="4572000" cy="332021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sz="4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tabLst/>
              <a:defRPr sz="2000" cap="none" baseline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Insert Headline // 40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Indent For Subhead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D143D3A-B94A-4041-BC41-3D112A63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8014" y="1691640"/>
            <a:ext cx="4571999" cy="365125"/>
          </a:xfrm>
          <a:prstGeom prst="rect">
            <a:avLst/>
          </a:prstGeom>
        </p:spPr>
        <p:txBody>
          <a:bodyPr lIns="0" rIns="0" anchor="t"/>
          <a:lstStyle>
            <a:lvl1pPr algn="l">
              <a:defRPr sz="140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B19F7A-2921-A741-91DC-05A81A22187A}" type="datetime4">
              <a:rPr lang="en-US" smtClean="0"/>
              <a:pPr/>
              <a:t>May 27, 2022</a:t>
            </a:fld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40FBE31-0722-FC4B-9E33-38B4026D50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8015" y="5496910"/>
            <a:ext cx="5252602" cy="931322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Tx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Name, Last Name</a:t>
            </a:r>
          </a:p>
          <a:p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41934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locks with Icons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9FB3F1A2-31BC-A441-A280-7E9F2946B0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37309" y="2060511"/>
            <a:ext cx="1095503" cy="1095503"/>
          </a:xfrm>
          <a:custGeom>
            <a:avLst/>
            <a:gdLst>
              <a:gd name="connsiteX0" fmla="*/ 0 w 5668591"/>
              <a:gd name="connsiteY0" fmla="*/ 0 h 6858000"/>
              <a:gd name="connsiteX1" fmla="*/ 5668590 w 5668591"/>
              <a:gd name="connsiteY1" fmla="*/ 0 h 6858000"/>
              <a:gd name="connsiteX2" fmla="*/ 5668590 w 5668591"/>
              <a:gd name="connsiteY2" fmla="*/ 609600 h 6858000"/>
              <a:gd name="connsiteX3" fmla="*/ 5668591 w 5668591"/>
              <a:gd name="connsiteY3" fmla="*/ 609600 h 6858000"/>
              <a:gd name="connsiteX4" fmla="*/ 5668591 w 5668591"/>
              <a:gd name="connsiteY4" fmla="*/ 6858000 h 6858000"/>
              <a:gd name="connsiteX5" fmla="*/ 1 w 5668591"/>
              <a:gd name="connsiteY5" fmla="*/ 6858000 h 6858000"/>
              <a:gd name="connsiteX6" fmla="*/ 1 w 5668591"/>
              <a:gd name="connsiteY6" fmla="*/ 2869033 h 6858000"/>
              <a:gd name="connsiteX7" fmla="*/ 0 w 5668591"/>
              <a:gd name="connsiteY7" fmla="*/ 28690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8591" h="6858000">
                <a:moveTo>
                  <a:pt x="0" y="0"/>
                </a:moveTo>
                <a:lnTo>
                  <a:pt x="5668590" y="0"/>
                </a:lnTo>
                <a:lnTo>
                  <a:pt x="5668590" y="609600"/>
                </a:lnTo>
                <a:lnTo>
                  <a:pt x="5668591" y="609600"/>
                </a:lnTo>
                <a:lnTo>
                  <a:pt x="5668591" y="6858000"/>
                </a:lnTo>
                <a:lnTo>
                  <a:pt x="1" y="6858000"/>
                </a:lnTo>
                <a:lnTo>
                  <a:pt x="1" y="2869033"/>
                </a:lnTo>
                <a:lnTo>
                  <a:pt x="0" y="2869013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0C1618F3-C879-DB4B-B9E0-35D17F155C7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546711" y="2060511"/>
            <a:ext cx="1095503" cy="1095503"/>
          </a:xfrm>
          <a:custGeom>
            <a:avLst/>
            <a:gdLst>
              <a:gd name="connsiteX0" fmla="*/ 0 w 5668591"/>
              <a:gd name="connsiteY0" fmla="*/ 0 h 6858000"/>
              <a:gd name="connsiteX1" fmla="*/ 5668590 w 5668591"/>
              <a:gd name="connsiteY1" fmla="*/ 0 h 6858000"/>
              <a:gd name="connsiteX2" fmla="*/ 5668590 w 5668591"/>
              <a:gd name="connsiteY2" fmla="*/ 609600 h 6858000"/>
              <a:gd name="connsiteX3" fmla="*/ 5668591 w 5668591"/>
              <a:gd name="connsiteY3" fmla="*/ 609600 h 6858000"/>
              <a:gd name="connsiteX4" fmla="*/ 5668591 w 5668591"/>
              <a:gd name="connsiteY4" fmla="*/ 6858000 h 6858000"/>
              <a:gd name="connsiteX5" fmla="*/ 1 w 5668591"/>
              <a:gd name="connsiteY5" fmla="*/ 6858000 h 6858000"/>
              <a:gd name="connsiteX6" fmla="*/ 1 w 5668591"/>
              <a:gd name="connsiteY6" fmla="*/ 2869033 h 6858000"/>
              <a:gd name="connsiteX7" fmla="*/ 0 w 5668591"/>
              <a:gd name="connsiteY7" fmla="*/ 28690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8591" h="6858000">
                <a:moveTo>
                  <a:pt x="0" y="0"/>
                </a:moveTo>
                <a:lnTo>
                  <a:pt x="5668590" y="0"/>
                </a:lnTo>
                <a:lnTo>
                  <a:pt x="5668590" y="609600"/>
                </a:lnTo>
                <a:lnTo>
                  <a:pt x="5668591" y="609600"/>
                </a:lnTo>
                <a:lnTo>
                  <a:pt x="5668591" y="6858000"/>
                </a:lnTo>
                <a:lnTo>
                  <a:pt x="1" y="6858000"/>
                </a:lnTo>
                <a:lnTo>
                  <a:pt x="1" y="2869033"/>
                </a:lnTo>
                <a:lnTo>
                  <a:pt x="0" y="2869013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2596D4F6-016B-7544-92A7-A63FCE46204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56113" y="2060511"/>
            <a:ext cx="1095503" cy="1095503"/>
          </a:xfrm>
          <a:custGeom>
            <a:avLst/>
            <a:gdLst>
              <a:gd name="connsiteX0" fmla="*/ 0 w 5668591"/>
              <a:gd name="connsiteY0" fmla="*/ 0 h 6858000"/>
              <a:gd name="connsiteX1" fmla="*/ 5668590 w 5668591"/>
              <a:gd name="connsiteY1" fmla="*/ 0 h 6858000"/>
              <a:gd name="connsiteX2" fmla="*/ 5668590 w 5668591"/>
              <a:gd name="connsiteY2" fmla="*/ 609600 h 6858000"/>
              <a:gd name="connsiteX3" fmla="*/ 5668591 w 5668591"/>
              <a:gd name="connsiteY3" fmla="*/ 609600 h 6858000"/>
              <a:gd name="connsiteX4" fmla="*/ 5668591 w 5668591"/>
              <a:gd name="connsiteY4" fmla="*/ 6858000 h 6858000"/>
              <a:gd name="connsiteX5" fmla="*/ 1 w 5668591"/>
              <a:gd name="connsiteY5" fmla="*/ 6858000 h 6858000"/>
              <a:gd name="connsiteX6" fmla="*/ 1 w 5668591"/>
              <a:gd name="connsiteY6" fmla="*/ 2869033 h 6858000"/>
              <a:gd name="connsiteX7" fmla="*/ 0 w 5668591"/>
              <a:gd name="connsiteY7" fmla="*/ 28690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8591" h="6858000">
                <a:moveTo>
                  <a:pt x="0" y="0"/>
                </a:moveTo>
                <a:lnTo>
                  <a:pt x="5668590" y="0"/>
                </a:lnTo>
                <a:lnTo>
                  <a:pt x="5668590" y="609600"/>
                </a:lnTo>
                <a:lnTo>
                  <a:pt x="5668591" y="609600"/>
                </a:lnTo>
                <a:lnTo>
                  <a:pt x="5668591" y="6858000"/>
                </a:lnTo>
                <a:lnTo>
                  <a:pt x="1" y="6858000"/>
                </a:lnTo>
                <a:lnTo>
                  <a:pt x="1" y="2869033"/>
                </a:lnTo>
                <a:lnTo>
                  <a:pt x="0" y="2869013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878331B-FD76-2041-B38C-B22D440689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2757" y="455200"/>
            <a:ext cx="10661230" cy="15166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None/>
              <a:tabLst/>
              <a:defRPr sz="1800" cap="none" baseline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Insert Headline // 32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Indent For Subhead Style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8B9800-A926-E847-8834-FC7F18F02CBC}"/>
              </a:ext>
            </a:extLst>
          </p:cNvPr>
          <p:cNvSpPr txBox="1"/>
          <p:nvPr userDrawn="1"/>
        </p:nvSpPr>
        <p:spPr>
          <a:xfrm>
            <a:off x="290912" y="6403737"/>
            <a:ext cx="37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CDD4E-6D2E-A848-9A75-47815A82A39A}" type="slidenum">
              <a:rPr lang="en-US" sz="1200" smtClean="0">
                <a:solidFill>
                  <a:schemeClr val="tx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A4831D45-3449-5C4D-8AA8-BF0F3FB82D3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71605" y="3244627"/>
            <a:ext cx="3059111" cy="2737072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i="0">
                <a:solidFill>
                  <a:schemeClr val="accent2"/>
                </a:solidFill>
              </a:defRPr>
            </a:lvl1pPr>
            <a:lvl2pPr marL="285750" indent="-285750">
              <a:lnSpc>
                <a:spcPct val="130000"/>
              </a:lnSpc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400"/>
            </a:lvl2pPr>
            <a:lvl3pPr marL="574675" indent="-277813">
              <a:lnSpc>
                <a:spcPct val="140000"/>
              </a:lnSpc>
              <a:tabLst/>
              <a:defRPr sz="1200"/>
            </a:lvl3pPr>
            <a:lvl4pPr>
              <a:lnSpc>
                <a:spcPct val="140000"/>
              </a:lnSpc>
              <a:defRPr sz="1400"/>
            </a:lvl4pPr>
            <a:lvl5pPr>
              <a:lnSpc>
                <a:spcPct val="140000"/>
              </a:lnSpc>
              <a:defRPr sz="1400"/>
            </a:lvl5pPr>
          </a:lstStyle>
          <a:p>
            <a:pPr lvl="0"/>
            <a:r>
              <a:rPr lang="en-US" dirty="0"/>
              <a:t>First Level Text // 14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//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EF557534-EC68-1E41-908B-58348004FC7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81605" y="3244627"/>
            <a:ext cx="3059111" cy="2737072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i="0">
                <a:solidFill>
                  <a:schemeClr val="accent2"/>
                </a:solidFill>
              </a:defRPr>
            </a:lvl1pPr>
            <a:lvl2pPr marL="285750" indent="-285750">
              <a:lnSpc>
                <a:spcPct val="130000"/>
              </a:lnSpc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400"/>
            </a:lvl2pPr>
            <a:lvl3pPr marL="574675" indent="-277813">
              <a:lnSpc>
                <a:spcPct val="140000"/>
              </a:lnSpc>
              <a:tabLst/>
              <a:defRPr sz="1200"/>
            </a:lvl3pPr>
            <a:lvl4pPr>
              <a:lnSpc>
                <a:spcPct val="140000"/>
              </a:lnSpc>
              <a:defRPr sz="1400"/>
            </a:lvl4pPr>
            <a:lvl5pPr>
              <a:lnSpc>
                <a:spcPct val="140000"/>
              </a:lnSpc>
              <a:defRPr sz="1400"/>
            </a:lvl5pPr>
          </a:lstStyle>
          <a:p>
            <a:pPr lvl="0"/>
            <a:r>
              <a:rPr lang="en-US" dirty="0"/>
              <a:t>First Level Text // 14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//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BE786996-7B24-B947-96C2-50D714A4F2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1605" y="3244627"/>
            <a:ext cx="3059111" cy="2737072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i="0">
                <a:solidFill>
                  <a:schemeClr val="accent2"/>
                </a:solidFill>
              </a:defRPr>
            </a:lvl1pPr>
            <a:lvl2pPr marL="285750" indent="-285750">
              <a:lnSpc>
                <a:spcPct val="130000"/>
              </a:lnSpc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400"/>
            </a:lvl2pPr>
            <a:lvl3pPr marL="574675" indent="-277813">
              <a:lnSpc>
                <a:spcPct val="140000"/>
              </a:lnSpc>
              <a:tabLst/>
              <a:defRPr sz="1200"/>
            </a:lvl3pPr>
            <a:lvl4pPr>
              <a:lnSpc>
                <a:spcPct val="140000"/>
              </a:lnSpc>
              <a:defRPr sz="1400"/>
            </a:lvl4pPr>
            <a:lvl5pPr>
              <a:lnSpc>
                <a:spcPct val="140000"/>
              </a:lnSpc>
              <a:defRPr sz="1400"/>
            </a:lvl5pPr>
          </a:lstStyle>
          <a:p>
            <a:pPr lvl="0"/>
            <a:r>
              <a:rPr lang="en-US" dirty="0"/>
              <a:t>First Level Text // 14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 Text // 14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A477FC7-EF30-1F4F-A0FD-477F8FB814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897" y="6378186"/>
            <a:ext cx="1056131" cy="2778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002CB9-FD59-7C41-B2FB-233599A1B5C9}"/>
              </a:ext>
            </a:extLst>
          </p:cNvPr>
          <p:cNvSpPr txBox="1"/>
          <p:nvPr userDrawn="1"/>
        </p:nvSpPr>
        <p:spPr>
          <a:xfrm>
            <a:off x="682280" y="6446280"/>
            <a:ext cx="6166671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Mitchell International, Inc. This document and its contents are confidential and proprietary and are not to be shared or redistributed without express consent.</a:t>
            </a:r>
          </a:p>
        </p:txBody>
      </p:sp>
    </p:spTree>
    <p:extLst>
      <p:ext uri="{BB962C8B-B14F-4D97-AF65-F5344CB8AC3E}">
        <p14:creationId xmlns:p14="http://schemas.microsoft.com/office/powerpoint/2010/main" val="257472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ple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88649E-5582-3B4E-AAE8-2BD46C41E7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20146" y="1945934"/>
            <a:ext cx="2657311" cy="2636326"/>
          </a:xfrm>
          <a:custGeom>
            <a:avLst/>
            <a:gdLst>
              <a:gd name="connsiteX0" fmla="*/ 0 w 5668591"/>
              <a:gd name="connsiteY0" fmla="*/ 0 h 6858000"/>
              <a:gd name="connsiteX1" fmla="*/ 5668590 w 5668591"/>
              <a:gd name="connsiteY1" fmla="*/ 0 h 6858000"/>
              <a:gd name="connsiteX2" fmla="*/ 5668590 w 5668591"/>
              <a:gd name="connsiteY2" fmla="*/ 609600 h 6858000"/>
              <a:gd name="connsiteX3" fmla="*/ 5668591 w 5668591"/>
              <a:gd name="connsiteY3" fmla="*/ 609600 h 6858000"/>
              <a:gd name="connsiteX4" fmla="*/ 5668591 w 5668591"/>
              <a:gd name="connsiteY4" fmla="*/ 6858000 h 6858000"/>
              <a:gd name="connsiteX5" fmla="*/ 1 w 5668591"/>
              <a:gd name="connsiteY5" fmla="*/ 6858000 h 6858000"/>
              <a:gd name="connsiteX6" fmla="*/ 1 w 5668591"/>
              <a:gd name="connsiteY6" fmla="*/ 2869033 h 6858000"/>
              <a:gd name="connsiteX7" fmla="*/ 0 w 5668591"/>
              <a:gd name="connsiteY7" fmla="*/ 28690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8591" h="6858000">
                <a:moveTo>
                  <a:pt x="0" y="0"/>
                </a:moveTo>
                <a:lnTo>
                  <a:pt x="5668590" y="0"/>
                </a:lnTo>
                <a:lnTo>
                  <a:pt x="5668590" y="609600"/>
                </a:lnTo>
                <a:lnTo>
                  <a:pt x="5668591" y="609600"/>
                </a:lnTo>
                <a:lnTo>
                  <a:pt x="5668591" y="6858000"/>
                </a:lnTo>
                <a:lnTo>
                  <a:pt x="1" y="6858000"/>
                </a:lnTo>
                <a:lnTo>
                  <a:pt x="1" y="2869033"/>
                </a:lnTo>
                <a:lnTo>
                  <a:pt x="0" y="28690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CB9B480-57B5-9140-9347-9FE7EC38B73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697008" y="1945934"/>
            <a:ext cx="2657311" cy="2636326"/>
          </a:xfrm>
          <a:custGeom>
            <a:avLst/>
            <a:gdLst>
              <a:gd name="connsiteX0" fmla="*/ 0 w 5668591"/>
              <a:gd name="connsiteY0" fmla="*/ 0 h 6858000"/>
              <a:gd name="connsiteX1" fmla="*/ 5668590 w 5668591"/>
              <a:gd name="connsiteY1" fmla="*/ 0 h 6858000"/>
              <a:gd name="connsiteX2" fmla="*/ 5668590 w 5668591"/>
              <a:gd name="connsiteY2" fmla="*/ 609600 h 6858000"/>
              <a:gd name="connsiteX3" fmla="*/ 5668591 w 5668591"/>
              <a:gd name="connsiteY3" fmla="*/ 609600 h 6858000"/>
              <a:gd name="connsiteX4" fmla="*/ 5668591 w 5668591"/>
              <a:gd name="connsiteY4" fmla="*/ 6858000 h 6858000"/>
              <a:gd name="connsiteX5" fmla="*/ 1 w 5668591"/>
              <a:gd name="connsiteY5" fmla="*/ 6858000 h 6858000"/>
              <a:gd name="connsiteX6" fmla="*/ 1 w 5668591"/>
              <a:gd name="connsiteY6" fmla="*/ 2869033 h 6858000"/>
              <a:gd name="connsiteX7" fmla="*/ 0 w 5668591"/>
              <a:gd name="connsiteY7" fmla="*/ 28690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8591" h="6858000">
                <a:moveTo>
                  <a:pt x="0" y="0"/>
                </a:moveTo>
                <a:lnTo>
                  <a:pt x="5668590" y="0"/>
                </a:lnTo>
                <a:lnTo>
                  <a:pt x="5668590" y="609600"/>
                </a:lnTo>
                <a:lnTo>
                  <a:pt x="5668591" y="609600"/>
                </a:lnTo>
                <a:lnTo>
                  <a:pt x="5668591" y="6858000"/>
                </a:lnTo>
                <a:lnTo>
                  <a:pt x="1" y="6858000"/>
                </a:lnTo>
                <a:lnTo>
                  <a:pt x="1" y="2869033"/>
                </a:lnTo>
                <a:lnTo>
                  <a:pt x="0" y="28690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D3500CF-730B-7F49-90E9-8B71544F65D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80708" y="1945934"/>
            <a:ext cx="2657311" cy="2636326"/>
          </a:xfrm>
          <a:custGeom>
            <a:avLst/>
            <a:gdLst>
              <a:gd name="connsiteX0" fmla="*/ 0 w 5668591"/>
              <a:gd name="connsiteY0" fmla="*/ 0 h 6858000"/>
              <a:gd name="connsiteX1" fmla="*/ 5668590 w 5668591"/>
              <a:gd name="connsiteY1" fmla="*/ 0 h 6858000"/>
              <a:gd name="connsiteX2" fmla="*/ 5668590 w 5668591"/>
              <a:gd name="connsiteY2" fmla="*/ 609600 h 6858000"/>
              <a:gd name="connsiteX3" fmla="*/ 5668591 w 5668591"/>
              <a:gd name="connsiteY3" fmla="*/ 609600 h 6858000"/>
              <a:gd name="connsiteX4" fmla="*/ 5668591 w 5668591"/>
              <a:gd name="connsiteY4" fmla="*/ 6858000 h 6858000"/>
              <a:gd name="connsiteX5" fmla="*/ 1 w 5668591"/>
              <a:gd name="connsiteY5" fmla="*/ 6858000 h 6858000"/>
              <a:gd name="connsiteX6" fmla="*/ 1 w 5668591"/>
              <a:gd name="connsiteY6" fmla="*/ 2869033 h 6858000"/>
              <a:gd name="connsiteX7" fmla="*/ 0 w 5668591"/>
              <a:gd name="connsiteY7" fmla="*/ 28690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8591" h="6858000">
                <a:moveTo>
                  <a:pt x="0" y="0"/>
                </a:moveTo>
                <a:lnTo>
                  <a:pt x="5668590" y="0"/>
                </a:lnTo>
                <a:lnTo>
                  <a:pt x="5668590" y="609600"/>
                </a:lnTo>
                <a:lnTo>
                  <a:pt x="5668591" y="609600"/>
                </a:lnTo>
                <a:lnTo>
                  <a:pt x="5668591" y="6858000"/>
                </a:lnTo>
                <a:lnTo>
                  <a:pt x="1" y="6858000"/>
                </a:lnTo>
                <a:lnTo>
                  <a:pt x="1" y="2869033"/>
                </a:lnTo>
                <a:lnTo>
                  <a:pt x="0" y="28690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06DBC38-BD58-C54F-93CE-32C1340603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757" y="457200"/>
            <a:ext cx="10535297" cy="85961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None/>
              <a:tabLst/>
              <a:defRPr sz="1400"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Insert Headline // 32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87B9F94-2C76-EC40-A3FE-3675A16383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20144" y="4832363"/>
            <a:ext cx="2657310" cy="58521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9525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 sz="1200" cap="none" baseline="0">
                <a:solidFill>
                  <a:schemeClr val="accent2"/>
                </a:solidFill>
              </a:defRPr>
            </a:lvl2pPr>
            <a:lvl3pPr marL="914400" indent="0" algn="ctr">
              <a:buFont typeface="Arial" panose="020B0604020202020204" pitchFamily="34" charset="0"/>
              <a:buNone/>
              <a:defRPr sz="1200"/>
            </a:lvl3pPr>
            <a:lvl4pPr marL="1371600" indent="0" algn="ctr">
              <a:buFont typeface="Arial" panose="020B0604020202020204" pitchFamily="34" charset="0"/>
              <a:buNone/>
              <a:defRPr sz="1200"/>
            </a:lvl4pPr>
            <a:lvl5pPr marL="1828800" indent="0" algn="ctr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/>
              <a:t>First, Last Name</a:t>
            </a:r>
          </a:p>
          <a:p>
            <a:pPr lvl="1"/>
            <a:r>
              <a:rPr lang="en-US"/>
              <a:t>Indent For Style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603DC1A-C864-0247-8821-F009292370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00426" y="4832363"/>
            <a:ext cx="2657310" cy="58521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525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 sz="1200" cap="none" baseline="0">
                <a:solidFill>
                  <a:schemeClr val="accent2"/>
                </a:solidFill>
              </a:defRPr>
            </a:lvl2pPr>
            <a:lvl3pPr marL="914400" indent="0" algn="ctr">
              <a:buFont typeface="Arial" panose="020B0604020202020204" pitchFamily="34" charset="0"/>
              <a:buNone/>
              <a:defRPr sz="1200"/>
            </a:lvl3pPr>
            <a:lvl4pPr marL="1371600" indent="0" algn="ctr">
              <a:buFont typeface="Arial" panose="020B0604020202020204" pitchFamily="34" charset="0"/>
              <a:buNone/>
              <a:defRPr sz="1200"/>
            </a:lvl4pPr>
            <a:lvl5pPr marL="1828800" indent="0" algn="ctr">
              <a:buFont typeface="Arial" panose="020B0604020202020204" pitchFamily="34" charset="0"/>
              <a:buNone/>
              <a:defRPr sz="12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First, Last Name</a:t>
            </a:r>
          </a:p>
          <a:p>
            <a:pPr lvl="1"/>
            <a:r>
              <a:rPr lang="en-US"/>
              <a:t>Indent For Style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09FD15D-90E8-CA43-9C7C-F8D71B8C92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95042" y="4832363"/>
            <a:ext cx="2657310" cy="58521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525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 sz="1200" cap="none" baseline="0">
                <a:solidFill>
                  <a:schemeClr val="accent2"/>
                </a:solidFill>
              </a:defRPr>
            </a:lvl2pPr>
            <a:lvl3pPr marL="914400" indent="0" algn="ctr">
              <a:buFont typeface="Arial" panose="020B0604020202020204" pitchFamily="34" charset="0"/>
              <a:buNone/>
              <a:defRPr sz="1200"/>
            </a:lvl3pPr>
            <a:lvl4pPr marL="1371600" indent="0" algn="ctr">
              <a:buFont typeface="Arial" panose="020B0604020202020204" pitchFamily="34" charset="0"/>
              <a:buNone/>
              <a:defRPr sz="1200"/>
            </a:lvl4pPr>
            <a:lvl5pPr marL="1828800" indent="0" algn="ctr">
              <a:buFont typeface="Arial" panose="020B0604020202020204" pitchFamily="34" charset="0"/>
              <a:buNone/>
              <a:defRPr sz="12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First, Last Name</a:t>
            </a:r>
          </a:p>
          <a:p>
            <a:pPr lvl="1"/>
            <a:r>
              <a:rPr lang="en-US"/>
              <a:t>Indent For Style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2D37C315-6B26-8D48-8BED-5BEF89EC3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897" y="6378186"/>
            <a:ext cx="1056131" cy="2778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2D44B6-D593-E34E-BAF5-12279E490CC0}"/>
              </a:ext>
            </a:extLst>
          </p:cNvPr>
          <p:cNvSpPr txBox="1"/>
          <p:nvPr userDrawn="1"/>
        </p:nvSpPr>
        <p:spPr>
          <a:xfrm>
            <a:off x="290912" y="6403737"/>
            <a:ext cx="37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CDD4E-6D2E-A848-9A75-47815A82A39A}" type="slidenum">
              <a:rPr lang="en-US" sz="1200" smtClean="0">
                <a:solidFill>
                  <a:schemeClr val="tx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EED312-2714-DE4E-9C5E-C8542E8D3082}"/>
              </a:ext>
            </a:extLst>
          </p:cNvPr>
          <p:cNvSpPr txBox="1"/>
          <p:nvPr userDrawn="1"/>
        </p:nvSpPr>
        <p:spPr>
          <a:xfrm>
            <a:off x="682280" y="6446280"/>
            <a:ext cx="6166671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©2022 Mitchell International, Inc. This document and its contents are confidential and proprietary and are not to be shared or redistributed without express consent.</a:t>
            </a:r>
          </a:p>
        </p:txBody>
      </p:sp>
    </p:spTree>
    <p:extLst>
      <p:ext uri="{BB962C8B-B14F-4D97-AF65-F5344CB8AC3E}">
        <p14:creationId xmlns:p14="http://schemas.microsoft.com/office/powerpoint/2010/main" val="2354420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- Photo with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F3602747-CF34-6042-A9F1-E02956A1A2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10798002 w 12192001"/>
              <a:gd name="connsiteY0" fmla="*/ 6515062 h 6858000"/>
              <a:gd name="connsiteX1" fmla="*/ 10865942 w 12192001"/>
              <a:gd name="connsiteY1" fmla="*/ 6583171 h 6858000"/>
              <a:gd name="connsiteX2" fmla="*/ 10933882 w 12192001"/>
              <a:gd name="connsiteY2" fmla="*/ 6583171 h 6858000"/>
              <a:gd name="connsiteX3" fmla="*/ 10933882 w 12192001"/>
              <a:gd name="connsiteY3" fmla="*/ 6565768 h 6858000"/>
              <a:gd name="connsiteX4" fmla="*/ 10865942 w 12192001"/>
              <a:gd name="connsiteY4" fmla="*/ 6565768 h 6858000"/>
              <a:gd name="connsiteX5" fmla="*/ 10815362 w 12192001"/>
              <a:gd name="connsiteY5" fmla="*/ 6515062 h 6858000"/>
              <a:gd name="connsiteX6" fmla="*/ 10763283 w 12192001"/>
              <a:gd name="connsiteY6" fmla="*/ 6481383 h 6858000"/>
              <a:gd name="connsiteX7" fmla="*/ 10763283 w 12192001"/>
              <a:gd name="connsiteY7" fmla="*/ 6515062 h 6858000"/>
              <a:gd name="connsiteX8" fmla="*/ 10865942 w 12192001"/>
              <a:gd name="connsiteY8" fmla="*/ 6617977 h 6858000"/>
              <a:gd name="connsiteX9" fmla="*/ 10899163 w 12192001"/>
              <a:gd name="connsiteY9" fmla="*/ 6617977 h 6858000"/>
              <a:gd name="connsiteX10" fmla="*/ 10899163 w 12192001"/>
              <a:gd name="connsiteY10" fmla="*/ 6600574 h 6858000"/>
              <a:gd name="connsiteX11" fmla="*/ 10865942 w 12192001"/>
              <a:gd name="connsiteY11" fmla="*/ 6600574 h 6858000"/>
              <a:gd name="connsiteX12" fmla="*/ 10780643 w 12192001"/>
              <a:gd name="connsiteY12" fmla="*/ 6515062 h 6858000"/>
              <a:gd name="connsiteX13" fmla="*/ 10780643 w 12192001"/>
              <a:gd name="connsiteY13" fmla="*/ 6498786 h 6858000"/>
              <a:gd name="connsiteX14" fmla="*/ 10865567 w 12192001"/>
              <a:gd name="connsiteY14" fmla="*/ 6498786 h 6858000"/>
              <a:gd name="connsiteX15" fmla="*/ 10881803 w 12192001"/>
              <a:gd name="connsiteY15" fmla="*/ 6515062 h 6858000"/>
              <a:gd name="connsiteX16" fmla="*/ 10899163 w 12192001"/>
              <a:gd name="connsiteY16" fmla="*/ 6515062 h 6858000"/>
              <a:gd name="connsiteX17" fmla="*/ 10865567 w 12192001"/>
              <a:gd name="connsiteY17" fmla="*/ 6481383 h 6858000"/>
              <a:gd name="connsiteX18" fmla="*/ 11745665 w 12192001"/>
              <a:gd name="connsiteY18" fmla="*/ 6463729 h 6858000"/>
              <a:gd name="connsiteX19" fmla="*/ 11786004 w 12192001"/>
              <a:gd name="connsiteY19" fmla="*/ 6499787 h 6858000"/>
              <a:gd name="connsiteX20" fmla="*/ 11704451 w 12192001"/>
              <a:gd name="connsiteY20" fmla="*/ 6499787 h 6858000"/>
              <a:gd name="connsiteX21" fmla="*/ 11745665 w 12192001"/>
              <a:gd name="connsiteY21" fmla="*/ 6463729 h 6858000"/>
              <a:gd name="connsiteX22" fmla="*/ 11110851 w 12192001"/>
              <a:gd name="connsiteY22" fmla="*/ 6463729 h 6858000"/>
              <a:gd name="connsiteX23" fmla="*/ 11151190 w 12192001"/>
              <a:gd name="connsiteY23" fmla="*/ 6499787 h 6858000"/>
              <a:gd name="connsiteX24" fmla="*/ 11069637 w 12192001"/>
              <a:gd name="connsiteY24" fmla="*/ 6499787 h 6858000"/>
              <a:gd name="connsiteX25" fmla="*/ 11110851 w 12192001"/>
              <a:gd name="connsiteY25" fmla="*/ 6463729 h 6858000"/>
              <a:gd name="connsiteX26" fmla="*/ 10798002 w 12192001"/>
              <a:gd name="connsiteY26" fmla="*/ 6446952 h 6858000"/>
              <a:gd name="connsiteX27" fmla="*/ 10798002 w 12192001"/>
              <a:gd name="connsiteY27" fmla="*/ 6464355 h 6858000"/>
              <a:gd name="connsiteX28" fmla="*/ 10865942 w 12192001"/>
              <a:gd name="connsiteY28" fmla="*/ 6464355 h 6858000"/>
              <a:gd name="connsiteX29" fmla="*/ 10916522 w 12192001"/>
              <a:gd name="connsiteY29" fmla="*/ 6515062 h 6858000"/>
              <a:gd name="connsiteX30" fmla="*/ 10933882 w 12192001"/>
              <a:gd name="connsiteY30" fmla="*/ 6515062 h 6858000"/>
              <a:gd name="connsiteX31" fmla="*/ 10865942 w 12192001"/>
              <a:gd name="connsiteY31" fmla="*/ 6446952 h 6858000"/>
              <a:gd name="connsiteX32" fmla="*/ 11421576 w 12192001"/>
              <a:gd name="connsiteY32" fmla="*/ 6442570 h 6858000"/>
              <a:gd name="connsiteX33" fmla="*/ 11479150 w 12192001"/>
              <a:gd name="connsiteY33" fmla="*/ 6589056 h 6858000"/>
              <a:gd name="connsiteX34" fmla="*/ 11456420 w 12192001"/>
              <a:gd name="connsiteY34" fmla="*/ 6646523 h 6858000"/>
              <a:gd name="connsiteX35" fmla="*/ 11486144 w 12192001"/>
              <a:gd name="connsiteY35" fmla="*/ 6646523 h 6858000"/>
              <a:gd name="connsiteX36" fmla="*/ 11566948 w 12192001"/>
              <a:gd name="connsiteY36" fmla="*/ 6442570 h 6858000"/>
              <a:gd name="connsiteX37" fmla="*/ 11534976 w 12192001"/>
              <a:gd name="connsiteY37" fmla="*/ 6442570 h 6858000"/>
              <a:gd name="connsiteX38" fmla="*/ 11493763 w 12192001"/>
              <a:gd name="connsiteY38" fmla="*/ 6546112 h 6858000"/>
              <a:gd name="connsiteX39" fmla="*/ 11453298 w 12192001"/>
              <a:gd name="connsiteY39" fmla="*/ 6442570 h 6858000"/>
              <a:gd name="connsiteX40" fmla="*/ 11280326 w 12192001"/>
              <a:gd name="connsiteY40" fmla="*/ 6440317 h 6858000"/>
              <a:gd name="connsiteX41" fmla="*/ 11238363 w 12192001"/>
              <a:gd name="connsiteY41" fmla="*/ 6457720 h 6858000"/>
              <a:gd name="connsiteX42" fmla="*/ 11235116 w 12192001"/>
              <a:gd name="connsiteY42" fmla="*/ 6461601 h 6858000"/>
              <a:gd name="connsiteX43" fmla="*/ 11235116 w 12192001"/>
              <a:gd name="connsiteY43" fmla="*/ 6442571 h 6858000"/>
              <a:gd name="connsiteX44" fmla="*/ 11204393 w 12192001"/>
              <a:gd name="connsiteY44" fmla="*/ 6442571 h 6858000"/>
              <a:gd name="connsiteX45" fmla="*/ 11204393 w 12192001"/>
              <a:gd name="connsiteY45" fmla="*/ 6587178 h 6858000"/>
              <a:gd name="connsiteX46" fmla="*/ 11235116 w 12192001"/>
              <a:gd name="connsiteY46" fmla="*/ 6587178 h 6858000"/>
              <a:gd name="connsiteX47" fmla="*/ 11235116 w 12192001"/>
              <a:gd name="connsiteY47" fmla="*/ 6503294 h 6858000"/>
              <a:gd name="connsiteX48" fmla="*/ 11270085 w 12192001"/>
              <a:gd name="connsiteY48" fmla="*/ 6465984 h 6858000"/>
              <a:gd name="connsiteX49" fmla="*/ 11305678 w 12192001"/>
              <a:gd name="connsiteY49" fmla="*/ 6503294 h 6858000"/>
              <a:gd name="connsiteX50" fmla="*/ 11305678 w 12192001"/>
              <a:gd name="connsiteY50" fmla="*/ 6587178 h 6858000"/>
              <a:gd name="connsiteX51" fmla="*/ 11336651 w 12192001"/>
              <a:gd name="connsiteY51" fmla="*/ 6587178 h 6858000"/>
              <a:gd name="connsiteX52" fmla="*/ 11336651 w 12192001"/>
              <a:gd name="connsiteY52" fmla="*/ 6498160 h 6858000"/>
              <a:gd name="connsiteX53" fmla="*/ 11280326 w 12192001"/>
              <a:gd name="connsiteY53" fmla="*/ 6440317 h 6858000"/>
              <a:gd name="connsiteX54" fmla="*/ 11745665 w 12192001"/>
              <a:gd name="connsiteY54" fmla="*/ 6440066 h 6858000"/>
              <a:gd name="connsiteX55" fmla="*/ 11693461 w 12192001"/>
              <a:gd name="connsiteY55" fmla="*/ 6461225 h 6858000"/>
              <a:gd name="connsiteX56" fmla="*/ 11673853 w 12192001"/>
              <a:gd name="connsiteY56" fmla="*/ 6514936 h 6858000"/>
              <a:gd name="connsiteX57" fmla="*/ 11747288 w 12192001"/>
              <a:gd name="connsiteY57" fmla="*/ 6590182 h 6858000"/>
              <a:gd name="connsiteX58" fmla="*/ 11807111 w 12192001"/>
              <a:gd name="connsiteY58" fmla="*/ 6562137 h 6858000"/>
              <a:gd name="connsiteX59" fmla="*/ 11786254 w 12192001"/>
              <a:gd name="connsiteY59" fmla="*/ 6546863 h 6858000"/>
              <a:gd name="connsiteX60" fmla="*/ 11747288 w 12192001"/>
              <a:gd name="connsiteY60" fmla="*/ 6564141 h 6858000"/>
              <a:gd name="connsiteX61" fmla="*/ 11703577 w 12192001"/>
              <a:gd name="connsiteY61" fmla="*/ 6524827 h 6858000"/>
              <a:gd name="connsiteX62" fmla="*/ 11703202 w 12192001"/>
              <a:gd name="connsiteY62" fmla="*/ 6522699 h 6858000"/>
              <a:gd name="connsiteX63" fmla="*/ 11814854 w 12192001"/>
              <a:gd name="connsiteY63" fmla="*/ 6522699 h 6858000"/>
              <a:gd name="connsiteX64" fmla="*/ 11814854 w 12192001"/>
              <a:gd name="connsiteY64" fmla="*/ 6514936 h 6858000"/>
              <a:gd name="connsiteX65" fmla="*/ 11796120 w 12192001"/>
              <a:gd name="connsiteY65" fmla="*/ 6461225 h 6858000"/>
              <a:gd name="connsiteX66" fmla="*/ 11745665 w 12192001"/>
              <a:gd name="connsiteY66" fmla="*/ 6440066 h 6858000"/>
              <a:gd name="connsiteX67" fmla="*/ 11110851 w 12192001"/>
              <a:gd name="connsiteY67" fmla="*/ 6440066 h 6858000"/>
              <a:gd name="connsiteX68" fmla="*/ 11058647 w 12192001"/>
              <a:gd name="connsiteY68" fmla="*/ 6461225 h 6858000"/>
              <a:gd name="connsiteX69" fmla="*/ 11039039 w 12192001"/>
              <a:gd name="connsiteY69" fmla="*/ 6514936 h 6858000"/>
              <a:gd name="connsiteX70" fmla="*/ 11112474 w 12192001"/>
              <a:gd name="connsiteY70" fmla="*/ 6590182 h 6858000"/>
              <a:gd name="connsiteX71" fmla="*/ 11172297 w 12192001"/>
              <a:gd name="connsiteY71" fmla="*/ 6562137 h 6858000"/>
              <a:gd name="connsiteX72" fmla="*/ 11151440 w 12192001"/>
              <a:gd name="connsiteY72" fmla="*/ 6546863 h 6858000"/>
              <a:gd name="connsiteX73" fmla="*/ 11112474 w 12192001"/>
              <a:gd name="connsiteY73" fmla="*/ 6564141 h 6858000"/>
              <a:gd name="connsiteX74" fmla="*/ 11068763 w 12192001"/>
              <a:gd name="connsiteY74" fmla="*/ 6524827 h 6858000"/>
              <a:gd name="connsiteX75" fmla="*/ 11068388 w 12192001"/>
              <a:gd name="connsiteY75" fmla="*/ 6522699 h 6858000"/>
              <a:gd name="connsiteX76" fmla="*/ 11180040 w 12192001"/>
              <a:gd name="connsiteY76" fmla="*/ 6522699 h 6858000"/>
              <a:gd name="connsiteX77" fmla="*/ 11180040 w 12192001"/>
              <a:gd name="connsiteY77" fmla="*/ 6514936 h 6858000"/>
              <a:gd name="connsiteX78" fmla="*/ 11161306 w 12192001"/>
              <a:gd name="connsiteY78" fmla="*/ 6461225 h 6858000"/>
              <a:gd name="connsiteX79" fmla="*/ 11110851 w 12192001"/>
              <a:gd name="connsiteY79" fmla="*/ 6440066 h 6858000"/>
              <a:gd name="connsiteX80" fmla="*/ 10832721 w 12192001"/>
              <a:gd name="connsiteY80" fmla="*/ 6412146 h 6858000"/>
              <a:gd name="connsiteX81" fmla="*/ 10832721 w 12192001"/>
              <a:gd name="connsiteY81" fmla="*/ 6429549 h 6858000"/>
              <a:gd name="connsiteX82" fmla="*/ 10865942 w 12192001"/>
              <a:gd name="connsiteY82" fmla="*/ 6429549 h 6858000"/>
              <a:gd name="connsiteX83" fmla="*/ 10951241 w 12192001"/>
              <a:gd name="connsiteY83" fmla="*/ 6515062 h 6858000"/>
              <a:gd name="connsiteX84" fmla="*/ 10951241 w 12192001"/>
              <a:gd name="connsiteY84" fmla="*/ 6531338 h 6858000"/>
              <a:gd name="connsiteX85" fmla="*/ 10866317 w 12192001"/>
              <a:gd name="connsiteY85" fmla="*/ 6531338 h 6858000"/>
              <a:gd name="connsiteX86" fmla="*/ 10850081 w 12192001"/>
              <a:gd name="connsiteY86" fmla="*/ 6515062 h 6858000"/>
              <a:gd name="connsiteX87" fmla="*/ 10832721 w 12192001"/>
              <a:gd name="connsiteY87" fmla="*/ 6515062 h 6858000"/>
              <a:gd name="connsiteX88" fmla="*/ 10866317 w 12192001"/>
              <a:gd name="connsiteY88" fmla="*/ 6548741 h 6858000"/>
              <a:gd name="connsiteX89" fmla="*/ 10968601 w 12192001"/>
              <a:gd name="connsiteY89" fmla="*/ 6548741 h 6858000"/>
              <a:gd name="connsiteX90" fmla="*/ 10968601 w 12192001"/>
              <a:gd name="connsiteY90" fmla="*/ 6515062 h 6858000"/>
              <a:gd name="connsiteX91" fmla="*/ 10865942 w 12192001"/>
              <a:gd name="connsiteY91" fmla="*/ 6412146 h 6858000"/>
              <a:gd name="connsiteX92" fmla="*/ 10832721 w 12192001"/>
              <a:gd name="connsiteY92" fmla="*/ 6412146 h 6858000"/>
              <a:gd name="connsiteX93" fmla="*/ 11585057 w 12192001"/>
              <a:gd name="connsiteY93" fmla="*/ 6390111 h 6858000"/>
              <a:gd name="connsiteX94" fmla="*/ 11585057 w 12192001"/>
              <a:gd name="connsiteY94" fmla="*/ 6534593 h 6858000"/>
              <a:gd name="connsiteX95" fmla="*/ 11640383 w 12192001"/>
              <a:gd name="connsiteY95" fmla="*/ 6589431 h 6858000"/>
              <a:gd name="connsiteX96" fmla="*/ 11660365 w 12192001"/>
              <a:gd name="connsiteY96" fmla="*/ 6589431 h 6858000"/>
              <a:gd name="connsiteX97" fmla="*/ 11660365 w 12192001"/>
              <a:gd name="connsiteY97" fmla="*/ 6562889 h 6858000"/>
              <a:gd name="connsiteX98" fmla="*/ 11649999 w 12192001"/>
              <a:gd name="connsiteY98" fmla="*/ 6562889 h 6858000"/>
              <a:gd name="connsiteX99" fmla="*/ 11615905 w 12192001"/>
              <a:gd name="connsiteY99" fmla="*/ 6534593 h 6858000"/>
              <a:gd name="connsiteX100" fmla="*/ 11615905 w 12192001"/>
              <a:gd name="connsiteY100" fmla="*/ 6467861 h 6858000"/>
              <a:gd name="connsiteX101" fmla="*/ 11660240 w 12192001"/>
              <a:gd name="connsiteY101" fmla="*/ 6467861 h 6858000"/>
              <a:gd name="connsiteX102" fmla="*/ 11660240 w 12192001"/>
              <a:gd name="connsiteY102" fmla="*/ 6442571 h 6858000"/>
              <a:gd name="connsiteX103" fmla="*/ 11615905 w 12192001"/>
              <a:gd name="connsiteY103" fmla="*/ 6442571 h 6858000"/>
              <a:gd name="connsiteX104" fmla="*/ 11615905 w 12192001"/>
              <a:gd name="connsiteY104" fmla="*/ 6390111 h 6858000"/>
              <a:gd name="connsiteX105" fmla="*/ 11369872 w 12192001"/>
              <a:gd name="connsiteY105" fmla="*/ 6381347 h 6858000"/>
              <a:gd name="connsiteX106" fmla="*/ 11369872 w 12192001"/>
              <a:gd name="connsiteY106" fmla="*/ 6587178 h 6858000"/>
              <a:gd name="connsiteX107" fmla="*/ 11400595 w 12192001"/>
              <a:gd name="connsiteY107" fmla="*/ 6587178 h 6858000"/>
              <a:gd name="connsiteX108" fmla="*/ 11400845 w 12192001"/>
              <a:gd name="connsiteY108" fmla="*/ 6381347 h 6858000"/>
              <a:gd name="connsiteX109" fmla="*/ 0 w 12192001"/>
              <a:gd name="connsiteY109" fmla="*/ 0 h 6858000"/>
              <a:gd name="connsiteX110" fmla="*/ 12191999 w 12192001"/>
              <a:gd name="connsiteY110" fmla="*/ 0 h 6858000"/>
              <a:gd name="connsiteX111" fmla="*/ 12191999 w 12192001"/>
              <a:gd name="connsiteY111" fmla="*/ 609600 h 6858000"/>
              <a:gd name="connsiteX112" fmla="*/ 12192001 w 12192001"/>
              <a:gd name="connsiteY112" fmla="*/ 609600 h 6858000"/>
              <a:gd name="connsiteX113" fmla="*/ 12192001 w 12192001"/>
              <a:gd name="connsiteY113" fmla="*/ 6858000 h 6858000"/>
              <a:gd name="connsiteX114" fmla="*/ 2 w 12192001"/>
              <a:gd name="connsiteY114" fmla="*/ 6858000 h 6858000"/>
              <a:gd name="connsiteX115" fmla="*/ 2 w 12192001"/>
              <a:gd name="connsiteY115" fmla="*/ 2869033 h 6858000"/>
              <a:gd name="connsiteX116" fmla="*/ 0 w 12192001"/>
              <a:gd name="connsiteY116" fmla="*/ 28690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2192001" h="6858000">
                <a:moveTo>
                  <a:pt x="10798002" y="6515062"/>
                </a:moveTo>
                <a:cubicBezTo>
                  <a:pt x="10798002" y="6552622"/>
                  <a:pt x="10828475" y="6583171"/>
                  <a:pt x="10865942" y="6583171"/>
                </a:cubicBezTo>
                <a:lnTo>
                  <a:pt x="10933882" y="6583171"/>
                </a:lnTo>
                <a:lnTo>
                  <a:pt x="10933882" y="6565768"/>
                </a:lnTo>
                <a:lnTo>
                  <a:pt x="10865942" y="6565768"/>
                </a:lnTo>
                <a:cubicBezTo>
                  <a:pt x="10838092" y="6565768"/>
                  <a:pt x="10815362" y="6542982"/>
                  <a:pt x="10815362" y="6515062"/>
                </a:cubicBezTo>
                <a:close/>
                <a:moveTo>
                  <a:pt x="10763283" y="6481383"/>
                </a:moveTo>
                <a:lnTo>
                  <a:pt x="10763283" y="6515062"/>
                </a:lnTo>
                <a:cubicBezTo>
                  <a:pt x="10763283" y="6571778"/>
                  <a:pt x="10809367" y="6617977"/>
                  <a:pt x="10865942" y="6617977"/>
                </a:cubicBezTo>
                <a:lnTo>
                  <a:pt x="10899163" y="6617977"/>
                </a:lnTo>
                <a:lnTo>
                  <a:pt x="10899163" y="6600574"/>
                </a:lnTo>
                <a:lnTo>
                  <a:pt x="10865942" y="6600574"/>
                </a:lnTo>
                <a:cubicBezTo>
                  <a:pt x="10818859" y="6600574"/>
                  <a:pt x="10780643" y="6562263"/>
                  <a:pt x="10780643" y="6515062"/>
                </a:cubicBezTo>
                <a:lnTo>
                  <a:pt x="10780643" y="6498786"/>
                </a:lnTo>
                <a:lnTo>
                  <a:pt x="10865567" y="6498786"/>
                </a:lnTo>
                <a:cubicBezTo>
                  <a:pt x="10874560" y="6498786"/>
                  <a:pt x="10881803" y="6506047"/>
                  <a:pt x="10881803" y="6515062"/>
                </a:cubicBezTo>
                <a:lnTo>
                  <a:pt x="10899163" y="6515062"/>
                </a:lnTo>
                <a:cubicBezTo>
                  <a:pt x="10899163" y="6496532"/>
                  <a:pt x="10884051" y="6481383"/>
                  <a:pt x="10865567" y="6481383"/>
                </a:cubicBezTo>
                <a:close/>
                <a:moveTo>
                  <a:pt x="11745665" y="6463729"/>
                </a:moveTo>
                <a:cubicBezTo>
                  <a:pt x="11766147" y="6463729"/>
                  <a:pt x="11781009" y="6477126"/>
                  <a:pt x="11786004" y="6499787"/>
                </a:cubicBezTo>
                <a:lnTo>
                  <a:pt x="11704451" y="6499787"/>
                </a:lnTo>
                <a:cubicBezTo>
                  <a:pt x="11709072" y="6477126"/>
                  <a:pt x="11724434" y="6463729"/>
                  <a:pt x="11745665" y="6463729"/>
                </a:cubicBezTo>
                <a:close/>
                <a:moveTo>
                  <a:pt x="11110851" y="6463729"/>
                </a:moveTo>
                <a:cubicBezTo>
                  <a:pt x="11131333" y="6463729"/>
                  <a:pt x="11146195" y="6477126"/>
                  <a:pt x="11151190" y="6499787"/>
                </a:cubicBezTo>
                <a:lnTo>
                  <a:pt x="11069637" y="6499787"/>
                </a:lnTo>
                <a:cubicBezTo>
                  <a:pt x="11074258" y="6477126"/>
                  <a:pt x="11089620" y="6463729"/>
                  <a:pt x="11110851" y="6463729"/>
                </a:cubicBezTo>
                <a:close/>
                <a:moveTo>
                  <a:pt x="10798002" y="6446952"/>
                </a:moveTo>
                <a:lnTo>
                  <a:pt x="10798002" y="6464355"/>
                </a:lnTo>
                <a:lnTo>
                  <a:pt x="10865942" y="6464355"/>
                </a:lnTo>
                <a:cubicBezTo>
                  <a:pt x="10893792" y="6464355"/>
                  <a:pt x="10916522" y="6487142"/>
                  <a:pt x="10916522" y="6515062"/>
                </a:cubicBezTo>
                <a:lnTo>
                  <a:pt x="10933882" y="6515062"/>
                </a:lnTo>
                <a:cubicBezTo>
                  <a:pt x="10933882" y="6477501"/>
                  <a:pt x="10903409" y="6446952"/>
                  <a:pt x="10865942" y="6446952"/>
                </a:cubicBezTo>
                <a:close/>
                <a:moveTo>
                  <a:pt x="11421576" y="6442570"/>
                </a:moveTo>
                <a:lnTo>
                  <a:pt x="11479150" y="6589056"/>
                </a:lnTo>
                <a:lnTo>
                  <a:pt x="11456420" y="6646523"/>
                </a:lnTo>
                <a:lnTo>
                  <a:pt x="11486144" y="6646523"/>
                </a:lnTo>
                <a:lnTo>
                  <a:pt x="11566948" y="6442570"/>
                </a:lnTo>
                <a:lnTo>
                  <a:pt x="11534976" y="6442570"/>
                </a:lnTo>
                <a:lnTo>
                  <a:pt x="11493763" y="6546112"/>
                </a:lnTo>
                <a:lnTo>
                  <a:pt x="11453298" y="6442570"/>
                </a:lnTo>
                <a:close/>
                <a:moveTo>
                  <a:pt x="11280326" y="6440317"/>
                </a:moveTo>
                <a:cubicBezTo>
                  <a:pt x="11267962" y="6440317"/>
                  <a:pt x="11250602" y="6443322"/>
                  <a:pt x="11238363" y="6457720"/>
                </a:cubicBezTo>
                <a:lnTo>
                  <a:pt x="11235116" y="6461601"/>
                </a:lnTo>
                <a:lnTo>
                  <a:pt x="11235116" y="6442571"/>
                </a:lnTo>
                <a:lnTo>
                  <a:pt x="11204393" y="6442571"/>
                </a:lnTo>
                <a:lnTo>
                  <a:pt x="11204393" y="6587178"/>
                </a:lnTo>
                <a:lnTo>
                  <a:pt x="11235116" y="6587178"/>
                </a:lnTo>
                <a:lnTo>
                  <a:pt x="11235116" y="6503294"/>
                </a:lnTo>
                <a:cubicBezTo>
                  <a:pt x="11235116" y="6475749"/>
                  <a:pt x="11253974" y="6465984"/>
                  <a:pt x="11270085" y="6465984"/>
                </a:cubicBezTo>
                <a:cubicBezTo>
                  <a:pt x="11286570" y="6465984"/>
                  <a:pt x="11305678" y="6475749"/>
                  <a:pt x="11305678" y="6503294"/>
                </a:cubicBezTo>
                <a:lnTo>
                  <a:pt x="11305678" y="6587178"/>
                </a:lnTo>
                <a:lnTo>
                  <a:pt x="11336651" y="6587178"/>
                </a:lnTo>
                <a:lnTo>
                  <a:pt x="11336651" y="6498160"/>
                </a:lnTo>
                <a:cubicBezTo>
                  <a:pt x="11336651" y="6455592"/>
                  <a:pt x="11307552" y="6440317"/>
                  <a:pt x="11280326" y="6440317"/>
                </a:cubicBezTo>
                <a:close/>
                <a:moveTo>
                  <a:pt x="11745665" y="6440066"/>
                </a:moveTo>
                <a:cubicBezTo>
                  <a:pt x="11724558" y="6440066"/>
                  <a:pt x="11706449" y="6447453"/>
                  <a:pt x="11693461" y="6461225"/>
                </a:cubicBezTo>
                <a:cubicBezTo>
                  <a:pt x="11680847" y="6474622"/>
                  <a:pt x="11673853" y="6493652"/>
                  <a:pt x="11673853" y="6514936"/>
                </a:cubicBezTo>
                <a:cubicBezTo>
                  <a:pt x="11673853" y="6559258"/>
                  <a:pt x="11704076" y="6590182"/>
                  <a:pt x="11747288" y="6590182"/>
                </a:cubicBezTo>
                <a:cubicBezTo>
                  <a:pt x="11772391" y="6590182"/>
                  <a:pt x="11793997" y="6580041"/>
                  <a:pt x="11807111" y="6562137"/>
                </a:cubicBezTo>
                <a:lnTo>
                  <a:pt x="11786254" y="6546863"/>
                </a:lnTo>
                <a:cubicBezTo>
                  <a:pt x="11780759" y="6553999"/>
                  <a:pt x="11769019" y="6564141"/>
                  <a:pt x="11747288" y="6564141"/>
                </a:cubicBezTo>
                <a:cubicBezTo>
                  <a:pt x="11724434" y="6564141"/>
                  <a:pt x="11707199" y="6548741"/>
                  <a:pt x="11703577" y="6524827"/>
                </a:cubicBezTo>
                <a:lnTo>
                  <a:pt x="11703202" y="6522699"/>
                </a:lnTo>
                <a:lnTo>
                  <a:pt x="11814854" y="6522699"/>
                </a:lnTo>
                <a:lnTo>
                  <a:pt x="11814854" y="6514936"/>
                </a:lnTo>
                <a:cubicBezTo>
                  <a:pt x="11814854" y="6493778"/>
                  <a:pt x="11808235" y="6474622"/>
                  <a:pt x="11796120" y="6461225"/>
                </a:cubicBezTo>
                <a:cubicBezTo>
                  <a:pt x="11783632" y="6447328"/>
                  <a:pt x="11766147" y="6440066"/>
                  <a:pt x="11745665" y="6440066"/>
                </a:cubicBezTo>
                <a:close/>
                <a:moveTo>
                  <a:pt x="11110851" y="6440066"/>
                </a:moveTo>
                <a:cubicBezTo>
                  <a:pt x="11089744" y="6440066"/>
                  <a:pt x="11071635" y="6447453"/>
                  <a:pt x="11058647" y="6461225"/>
                </a:cubicBezTo>
                <a:cubicBezTo>
                  <a:pt x="11046033" y="6474622"/>
                  <a:pt x="11039039" y="6493652"/>
                  <a:pt x="11039039" y="6514936"/>
                </a:cubicBezTo>
                <a:cubicBezTo>
                  <a:pt x="11039039" y="6559258"/>
                  <a:pt x="11069262" y="6590182"/>
                  <a:pt x="11112474" y="6590182"/>
                </a:cubicBezTo>
                <a:cubicBezTo>
                  <a:pt x="11137577" y="6590182"/>
                  <a:pt x="11159308" y="6580041"/>
                  <a:pt x="11172297" y="6562137"/>
                </a:cubicBezTo>
                <a:lnTo>
                  <a:pt x="11151440" y="6546863"/>
                </a:lnTo>
                <a:cubicBezTo>
                  <a:pt x="11145945" y="6553999"/>
                  <a:pt x="11134205" y="6564141"/>
                  <a:pt x="11112474" y="6564141"/>
                </a:cubicBezTo>
                <a:cubicBezTo>
                  <a:pt x="11089620" y="6564141"/>
                  <a:pt x="11072510" y="6548741"/>
                  <a:pt x="11068763" y="6524827"/>
                </a:cubicBezTo>
                <a:lnTo>
                  <a:pt x="11068388" y="6522699"/>
                </a:lnTo>
                <a:lnTo>
                  <a:pt x="11180040" y="6522699"/>
                </a:lnTo>
                <a:lnTo>
                  <a:pt x="11180040" y="6514936"/>
                </a:lnTo>
                <a:cubicBezTo>
                  <a:pt x="11180040" y="6493778"/>
                  <a:pt x="11173421" y="6474622"/>
                  <a:pt x="11161306" y="6461225"/>
                </a:cubicBezTo>
                <a:cubicBezTo>
                  <a:pt x="11148818" y="6447328"/>
                  <a:pt x="11131333" y="6440066"/>
                  <a:pt x="11110851" y="6440066"/>
                </a:cubicBezTo>
                <a:close/>
                <a:moveTo>
                  <a:pt x="10832721" y="6412146"/>
                </a:moveTo>
                <a:lnTo>
                  <a:pt x="10832721" y="6429549"/>
                </a:lnTo>
                <a:lnTo>
                  <a:pt x="10865942" y="6429549"/>
                </a:lnTo>
                <a:cubicBezTo>
                  <a:pt x="10913025" y="6429549"/>
                  <a:pt x="10951241" y="6467861"/>
                  <a:pt x="10951241" y="6515062"/>
                </a:cubicBezTo>
                <a:lnTo>
                  <a:pt x="10951241" y="6531338"/>
                </a:lnTo>
                <a:lnTo>
                  <a:pt x="10866317" y="6531338"/>
                </a:lnTo>
                <a:cubicBezTo>
                  <a:pt x="10857325" y="6531338"/>
                  <a:pt x="10850081" y="6524076"/>
                  <a:pt x="10850081" y="6515062"/>
                </a:cubicBezTo>
                <a:lnTo>
                  <a:pt x="10832721" y="6515062"/>
                </a:lnTo>
                <a:cubicBezTo>
                  <a:pt x="10832721" y="6533592"/>
                  <a:pt x="10847833" y="6548741"/>
                  <a:pt x="10866317" y="6548741"/>
                </a:cubicBezTo>
                <a:lnTo>
                  <a:pt x="10968601" y="6548741"/>
                </a:lnTo>
                <a:lnTo>
                  <a:pt x="10968601" y="6515062"/>
                </a:lnTo>
                <a:cubicBezTo>
                  <a:pt x="10968601" y="6458346"/>
                  <a:pt x="10922517" y="6412146"/>
                  <a:pt x="10865942" y="6412146"/>
                </a:cubicBezTo>
                <a:cubicBezTo>
                  <a:pt x="10865942" y="6412146"/>
                  <a:pt x="10832721" y="6412146"/>
                  <a:pt x="10832721" y="6412146"/>
                </a:cubicBezTo>
                <a:close/>
                <a:moveTo>
                  <a:pt x="11585057" y="6390111"/>
                </a:moveTo>
                <a:lnTo>
                  <a:pt x="11585057" y="6534593"/>
                </a:lnTo>
                <a:cubicBezTo>
                  <a:pt x="11585057" y="6568398"/>
                  <a:pt x="11606663" y="6589431"/>
                  <a:pt x="11640383" y="6589431"/>
                </a:cubicBezTo>
                <a:lnTo>
                  <a:pt x="11660365" y="6589431"/>
                </a:lnTo>
                <a:lnTo>
                  <a:pt x="11660365" y="6562889"/>
                </a:lnTo>
                <a:lnTo>
                  <a:pt x="11649999" y="6562889"/>
                </a:lnTo>
                <a:cubicBezTo>
                  <a:pt x="11626520" y="6562889"/>
                  <a:pt x="11615905" y="6558757"/>
                  <a:pt x="11615905" y="6534593"/>
                </a:cubicBezTo>
                <a:lnTo>
                  <a:pt x="11615905" y="6467861"/>
                </a:lnTo>
                <a:lnTo>
                  <a:pt x="11660240" y="6467861"/>
                </a:lnTo>
                <a:lnTo>
                  <a:pt x="11660240" y="6442571"/>
                </a:lnTo>
                <a:lnTo>
                  <a:pt x="11615905" y="6442571"/>
                </a:lnTo>
                <a:lnTo>
                  <a:pt x="11615905" y="6390111"/>
                </a:lnTo>
                <a:close/>
                <a:moveTo>
                  <a:pt x="11369872" y="6381347"/>
                </a:moveTo>
                <a:lnTo>
                  <a:pt x="11369872" y="6587178"/>
                </a:lnTo>
                <a:lnTo>
                  <a:pt x="11400595" y="6587178"/>
                </a:lnTo>
                <a:lnTo>
                  <a:pt x="11400845" y="638134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09600"/>
                </a:lnTo>
                <a:lnTo>
                  <a:pt x="12192001" y="609600"/>
                </a:lnTo>
                <a:lnTo>
                  <a:pt x="12192001" y="6858000"/>
                </a:lnTo>
                <a:lnTo>
                  <a:pt x="2" y="6858000"/>
                </a:lnTo>
                <a:lnTo>
                  <a:pt x="2" y="2869033"/>
                </a:lnTo>
                <a:lnTo>
                  <a:pt x="0" y="28690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6400800" rIns="914400" anchor="ctr">
            <a:noAutofit/>
          </a:bodyPr>
          <a:lstStyle>
            <a:lvl1pPr algn="l">
              <a:defRPr/>
            </a:lvl1pPr>
          </a:lstStyle>
          <a:p>
            <a:r>
              <a:rPr lang="en-US"/>
              <a:t>Drag and Drop Image Here. You may need to send image to back once it is placed.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9BC289-0AF5-E441-9964-9F3228EFF6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8952" y="1230503"/>
            <a:ext cx="5129784" cy="3895344"/>
          </a:xfrm>
          <a:solidFill>
            <a:schemeClr val="accent2">
              <a:alpha val="85000"/>
            </a:schemeClr>
          </a:solidFill>
        </p:spPr>
        <p:txBody>
          <a:bodyPr lIns="457200" tIns="1234440" rIns="228600"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 Title Goes Here </a:t>
            </a:r>
            <a:br>
              <a:rPr lang="en-US"/>
            </a:br>
            <a:r>
              <a:rPr lang="en-US"/>
              <a:t>// 42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62A5207-AE74-D54E-B8D2-C4A211E1C4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8014" y="2044320"/>
            <a:ext cx="5131157" cy="278674"/>
          </a:xfrm>
        </p:spPr>
        <p:txBody>
          <a:bodyPr lIns="457200" rIns="4572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COOL DETAIL COPY UPPERCASE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1B4352-86B6-D347-AB36-C0E1C8CA5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015" y="6356350"/>
            <a:ext cx="533644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D6B4414-17C9-304C-8D3E-E53EA9AA0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049" y="6356350"/>
            <a:ext cx="28728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CCDD4E-6D2E-A848-9A75-47815A82A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91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Bullets with Image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988AE47-1145-9642-B8AD-C633AC8FD7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60531" y="457200"/>
            <a:ext cx="5473454" cy="15166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None/>
              <a:tabLst/>
              <a:defRPr sz="1800" cap="none" baseline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Insert Headline // 32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Indent For Subhead Style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C507DFD0-BAC4-CF41-A19F-827EA12154B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57002" y="0"/>
            <a:ext cx="4678204" cy="5981700"/>
          </a:xfrm>
          <a:custGeom>
            <a:avLst/>
            <a:gdLst>
              <a:gd name="connsiteX0" fmla="*/ 0 w 5668591"/>
              <a:gd name="connsiteY0" fmla="*/ 0 h 6858000"/>
              <a:gd name="connsiteX1" fmla="*/ 5668590 w 5668591"/>
              <a:gd name="connsiteY1" fmla="*/ 0 h 6858000"/>
              <a:gd name="connsiteX2" fmla="*/ 5668590 w 5668591"/>
              <a:gd name="connsiteY2" fmla="*/ 609600 h 6858000"/>
              <a:gd name="connsiteX3" fmla="*/ 5668591 w 5668591"/>
              <a:gd name="connsiteY3" fmla="*/ 609600 h 6858000"/>
              <a:gd name="connsiteX4" fmla="*/ 5668591 w 5668591"/>
              <a:gd name="connsiteY4" fmla="*/ 6858000 h 6858000"/>
              <a:gd name="connsiteX5" fmla="*/ 1 w 5668591"/>
              <a:gd name="connsiteY5" fmla="*/ 6858000 h 6858000"/>
              <a:gd name="connsiteX6" fmla="*/ 1 w 5668591"/>
              <a:gd name="connsiteY6" fmla="*/ 2869033 h 6858000"/>
              <a:gd name="connsiteX7" fmla="*/ 0 w 5668591"/>
              <a:gd name="connsiteY7" fmla="*/ 28690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8591" h="6858000">
                <a:moveTo>
                  <a:pt x="0" y="0"/>
                </a:moveTo>
                <a:lnTo>
                  <a:pt x="5668590" y="0"/>
                </a:lnTo>
                <a:lnTo>
                  <a:pt x="5668590" y="609600"/>
                </a:lnTo>
                <a:lnTo>
                  <a:pt x="5668591" y="609600"/>
                </a:lnTo>
                <a:lnTo>
                  <a:pt x="5668591" y="6858000"/>
                </a:lnTo>
                <a:lnTo>
                  <a:pt x="1" y="6858000"/>
                </a:lnTo>
                <a:lnTo>
                  <a:pt x="1" y="2869033"/>
                </a:lnTo>
                <a:lnTo>
                  <a:pt x="0" y="28690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Drag and Drop Image Here</a:t>
            </a: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AE76348D-A0AA-3B44-95DA-CF5C92175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897" y="6378186"/>
            <a:ext cx="1056131" cy="277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B70DFB-27B3-E348-8BD7-0BE1B391A05B}"/>
              </a:ext>
            </a:extLst>
          </p:cNvPr>
          <p:cNvSpPr txBox="1"/>
          <p:nvPr userDrawn="1"/>
        </p:nvSpPr>
        <p:spPr>
          <a:xfrm>
            <a:off x="682280" y="6446280"/>
            <a:ext cx="5337987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©2022 Confidential and proprietary. This document and its contents are NOT to be shared or redistributed without express consent.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684EDD-5053-8E40-BF0B-35A14FA41981}"/>
              </a:ext>
            </a:extLst>
          </p:cNvPr>
          <p:cNvSpPr txBox="1"/>
          <p:nvPr userDrawn="1"/>
        </p:nvSpPr>
        <p:spPr>
          <a:xfrm>
            <a:off x="290912" y="6403737"/>
            <a:ext cx="37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CDD4E-6D2E-A848-9A75-47815A82A39A}" type="slidenum">
              <a:rPr lang="en-US" sz="1200" smtClean="0">
                <a:solidFill>
                  <a:schemeClr val="tx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1E9C58F-7B7C-914D-9E64-475AECA08124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5953062" y="2133601"/>
            <a:ext cx="5477127" cy="38480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>
              <a:lnSpc>
                <a:spcPct val="130000"/>
              </a:lnSpc>
              <a:spcAft>
                <a:spcPts val="600"/>
              </a:spcAft>
              <a:defRPr lang="en-US" sz="20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Aft>
                <a:spcPts val="600"/>
              </a:spcAft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lnSpc>
                <a:spcPct val="130000"/>
              </a:lnSpc>
              <a:spcAft>
                <a:spcPts val="600"/>
              </a:spcAft>
              <a:defRPr sz="1200"/>
            </a:lvl4pPr>
            <a:lvl5pPr>
              <a:lnSpc>
                <a:spcPct val="130000"/>
              </a:lnSpc>
              <a:spcAft>
                <a:spcPts val="600"/>
              </a:spcAft>
              <a:defRPr sz="1000"/>
            </a:lvl5pPr>
          </a:lstStyle>
          <a:p>
            <a:pPr marL="228600" lvl="0" indent="-228600" algn="l" defTabSz="914400" rtl="0" eaLnBrk="1" latinLnBrk="0" hangingPunct="1">
              <a:lnSpc>
                <a:spcPts val="2600"/>
              </a:lnSpc>
              <a:spcBef>
                <a:spcPts val="1800"/>
              </a:spcBef>
              <a:spcAft>
                <a:spcPts val="1800"/>
              </a:spcAft>
              <a:buClr>
                <a:schemeClr val="accent4"/>
              </a:buClr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/>
              <a:t>Use indent toolbar button to get next level bullet style</a:t>
            </a:r>
          </a:p>
          <a:p>
            <a:pPr marL="685800" marR="0" lvl="1" indent="-2286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Tx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</a:pPr>
            <a:r>
              <a:rPr lang="en-US"/>
              <a:t>Use indent toolbar button to get next level bullet style</a:t>
            </a:r>
          </a:p>
          <a:p>
            <a:pPr marL="1143000" marR="0" lvl="2" indent="-2286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021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- Blue Flood">
    <p:bg>
      <p:bgPr>
        <a:solidFill>
          <a:srgbClr val="502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3999A-A86E-4B42-863F-65F7461D18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8016" y="2103120"/>
            <a:ext cx="6099984" cy="3894909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Breaker Title // 42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B5AA058-48F3-4B4D-9673-B1255085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8014" y="1691641"/>
            <a:ext cx="6099983" cy="27867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COOL DETAIL COPY UPPERCASE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C920A90-CC73-254E-A128-6D7E0309A782}"/>
              </a:ext>
            </a:extLst>
          </p:cNvPr>
          <p:cNvSpPr/>
          <p:nvPr/>
        </p:nvSpPr>
        <p:spPr>
          <a:xfrm>
            <a:off x="10763283" y="6381347"/>
            <a:ext cx="1051571" cy="265176"/>
          </a:xfrm>
          <a:custGeom>
            <a:avLst/>
            <a:gdLst>
              <a:gd name="connsiteX0" fmla="*/ 34719 w 1051571"/>
              <a:gd name="connsiteY0" fmla="*/ 133715 h 265176"/>
              <a:gd name="connsiteX1" fmla="*/ 52079 w 1051571"/>
              <a:gd name="connsiteY1" fmla="*/ 133715 h 265176"/>
              <a:gd name="connsiteX2" fmla="*/ 102659 w 1051571"/>
              <a:gd name="connsiteY2" fmla="*/ 184421 h 265176"/>
              <a:gd name="connsiteX3" fmla="*/ 170599 w 1051571"/>
              <a:gd name="connsiteY3" fmla="*/ 184421 h 265176"/>
              <a:gd name="connsiteX4" fmla="*/ 170599 w 1051571"/>
              <a:gd name="connsiteY4" fmla="*/ 201824 h 265176"/>
              <a:gd name="connsiteX5" fmla="*/ 102659 w 1051571"/>
              <a:gd name="connsiteY5" fmla="*/ 201824 h 265176"/>
              <a:gd name="connsiteX6" fmla="*/ 34719 w 1051571"/>
              <a:gd name="connsiteY6" fmla="*/ 133715 h 265176"/>
              <a:gd name="connsiteX7" fmla="*/ 0 w 1051571"/>
              <a:gd name="connsiteY7" fmla="*/ 100036 h 265176"/>
              <a:gd name="connsiteX8" fmla="*/ 102284 w 1051571"/>
              <a:gd name="connsiteY8" fmla="*/ 100036 h 265176"/>
              <a:gd name="connsiteX9" fmla="*/ 135880 w 1051571"/>
              <a:gd name="connsiteY9" fmla="*/ 133715 h 265176"/>
              <a:gd name="connsiteX10" fmla="*/ 118520 w 1051571"/>
              <a:gd name="connsiteY10" fmla="*/ 133715 h 265176"/>
              <a:gd name="connsiteX11" fmla="*/ 102284 w 1051571"/>
              <a:gd name="connsiteY11" fmla="*/ 117439 h 265176"/>
              <a:gd name="connsiteX12" fmla="*/ 17360 w 1051571"/>
              <a:gd name="connsiteY12" fmla="*/ 117439 h 265176"/>
              <a:gd name="connsiteX13" fmla="*/ 17360 w 1051571"/>
              <a:gd name="connsiteY13" fmla="*/ 133715 h 265176"/>
              <a:gd name="connsiteX14" fmla="*/ 102659 w 1051571"/>
              <a:gd name="connsiteY14" fmla="*/ 219227 h 265176"/>
              <a:gd name="connsiteX15" fmla="*/ 135880 w 1051571"/>
              <a:gd name="connsiteY15" fmla="*/ 219227 h 265176"/>
              <a:gd name="connsiteX16" fmla="*/ 135880 w 1051571"/>
              <a:gd name="connsiteY16" fmla="*/ 236630 h 265176"/>
              <a:gd name="connsiteX17" fmla="*/ 102659 w 1051571"/>
              <a:gd name="connsiteY17" fmla="*/ 236630 h 265176"/>
              <a:gd name="connsiteX18" fmla="*/ 0 w 1051571"/>
              <a:gd name="connsiteY18" fmla="*/ 133715 h 265176"/>
              <a:gd name="connsiteX19" fmla="*/ 982382 w 1051571"/>
              <a:gd name="connsiteY19" fmla="*/ 82382 h 265176"/>
              <a:gd name="connsiteX20" fmla="*/ 941168 w 1051571"/>
              <a:gd name="connsiteY20" fmla="*/ 118440 h 265176"/>
              <a:gd name="connsiteX21" fmla="*/ 1022721 w 1051571"/>
              <a:gd name="connsiteY21" fmla="*/ 118440 h 265176"/>
              <a:gd name="connsiteX22" fmla="*/ 982382 w 1051571"/>
              <a:gd name="connsiteY22" fmla="*/ 82382 h 265176"/>
              <a:gd name="connsiteX23" fmla="*/ 347568 w 1051571"/>
              <a:gd name="connsiteY23" fmla="*/ 82382 h 265176"/>
              <a:gd name="connsiteX24" fmla="*/ 306354 w 1051571"/>
              <a:gd name="connsiteY24" fmla="*/ 118440 h 265176"/>
              <a:gd name="connsiteX25" fmla="*/ 387907 w 1051571"/>
              <a:gd name="connsiteY25" fmla="*/ 118440 h 265176"/>
              <a:gd name="connsiteX26" fmla="*/ 347568 w 1051571"/>
              <a:gd name="connsiteY26" fmla="*/ 82382 h 265176"/>
              <a:gd name="connsiteX27" fmla="*/ 34719 w 1051571"/>
              <a:gd name="connsiteY27" fmla="*/ 65605 h 265176"/>
              <a:gd name="connsiteX28" fmla="*/ 102659 w 1051571"/>
              <a:gd name="connsiteY28" fmla="*/ 65605 h 265176"/>
              <a:gd name="connsiteX29" fmla="*/ 170599 w 1051571"/>
              <a:gd name="connsiteY29" fmla="*/ 133715 h 265176"/>
              <a:gd name="connsiteX30" fmla="*/ 153239 w 1051571"/>
              <a:gd name="connsiteY30" fmla="*/ 133715 h 265176"/>
              <a:gd name="connsiteX31" fmla="*/ 102659 w 1051571"/>
              <a:gd name="connsiteY31" fmla="*/ 83008 h 265176"/>
              <a:gd name="connsiteX32" fmla="*/ 34719 w 1051571"/>
              <a:gd name="connsiteY32" fmla="*/ 83008 h 265176"/>
              <a:gd name="connsiteX33" fmla="*/ 658293 w 1051571"/>
              <a:gd name="connsiteY33" fmla="*/ 61223 h 265176"/>
              <a:gd name="connsiteX34" fmla="*/ 690015 w 1051571"/>
              <a:gd name="connsiteY34" fmla="*/ 61223 h 265176"/>
              <a:gd name="connsiteX35" fmla="*/ 730480 w 1051571"/>
              <a:gd name="connsiteY35" fmla="*/ 164765 h 265176"/>
              <a:gd name="connsiteX36" fmla="*/ 771693 w 1051571"/>
              <a:gd name="connsiteY36" fmla="*/ 61223 h 265176"/>
              <a:gd name="connsiteX37" fmla="*/ 803665 w 1051571"/>
              <a:gd name="connsiteY37" fmla="*/ 61223 h 265176"/>
              <a:gd name="connsiteX38" fmla="*/ 722861 w 1051571"/>
              <a:gd name="connsiteY38" fmla="*/ 265176 h 265176"/>
              <a:gd name="connsiteX39" fmla="*/ 693137 w 1051571"/>
              <a:gd name="connsiteY39" fmla="*/ 265176 h 265176"/>
              <a:gd name="connsiteX40" fmla="*/ 715867 w 1051571"/>
              <a:gd name="connsiteY40" fmla="*/ 207709 h 265176"/>
              <a:gd name="connsiteX41" fmla="*/ 517043 w 1051571"/>
              <a:gd name="connsiteY41" fmla="*/ 58970 h 265176"/>
              <a:gd name="connsiteX42" fmla="*/ 573368 w 1051571"/>
              <a:gd name="connsiteY42" fmla="*/ 116813 h 265176"/>
              <a:gd name="connsiteX43" fmla="*/ 573368 w 1051571"/>
              <a:gd name="connsiteY43" fmla="*/ 205831 h 265176"/>
              <a:gd name="connsiteX44" fmla="*/ 542395 w 1051571"/>
              <a:gd name="connsiteY44" fmla="*/ 205831 h 265176"/>
              <a:gd name="connsiteX45" fmla="*/ 542395 w 1051571"/>
              <a:gd name="connsiteY45" fmla="*/ 121947 h 265176"/>
              <a:gd name="connsiteX46" fmla="*/ 506802 w 1051571"/>
              <a:gd name="connsiteY46" fmla="*/ 84637 h 265176"/>
              <a:gd name="connsiteX47" fmla="*/ 471833 w 1051571"/>
              <a:gd name="connsiteY47" fmla="*/ 121947 h 265176"/>
              <a:gd name="connsiteX48" fmla="*/ 471833 w 1051571"/>
              <a:gd name="connsiteY48" fmla="*/ 205831 h 265176"/>
              <a:gd name="connsiteX49" fmla="*/ 441110 w 1051571"/>
              <a:gd name="connsiteY49" fmla="*/ 205831 h 265176"/>
              <a:gd name="connsiteX50" fmla="*/ 441110 w 1051571"/>
              <a:gd name="connsiteY50" fmla="*/ 61224 h 265176"/>
              <a:gd name="connsiteX51" fmla="*/ 471833 w 1051571"/>
              <a:gd name="connsiteY51" fmla="*/ 61224 h 265176"/>
              <a:gd name="connsiteX52" fmla="*/ 471833 w 1051571"/>
              <a:gd name="connsiteY52" fmla="*/ 80254 h 265176"/>
              <a:gd name="connsiteX53" fmla="*/ 475080 w 1051571"/>
              <a:gd name="connsiteY53" fmla="*/ 76373 h 265176"/>
              <a:gd name="connsiteX54" fmla="*/ 517043 w 1051571"/>
              <a:gd name="connsiteY54" fmla="*/ 58970 h 265176"/>
              <a:gd name="connsiteX55" fmla="*/ 982382 w 1051571"/>
              <a:gd name="connsiteY55" fmla="*/ 58719 h 265176"/>
              <a:gd name="connsiteX56" fmla="*/ 1032837 w 1051571"/>
              <a:gd name="connsiteY56" fmla="*/ 79878 h 265176"/>
              <a:gd name="connsiteX57" fmla="*/ 1051571 w 1051571"/>
              <a:gd name="connsiteY57" fmla="*/ 133589 h 265176"/>
              <a:gd name="connsiteX58" fmla="*/ 1051571 w 1051571"/>
              <a:gd name="connsiteY58" fmla="*/ 141352 h 265176"/>
              <a:gd name="connsiteX59" fmla="*/ 939919 w 1051571"/>
              <a:gd name="connsiteY59" fmla="*/ 141352 h 265176"/>
              <a:gd name="connsiteX60" fmla="*/ 940294 w 1051571"/>
              <a:gd name="connsiteY60" fmla="*/ 143480 h 265176"/>
              <a:gd name="connsiteX61" fmla="*/ 984005 w 1051571"/>
              <a:gd name="connsiteY61" fmla="*/ 182794 h 265176"/>
              <a:gd name="connsiteX62" fmla="*/ 1022971 w 1051571"/>
              <a:gd name="connsiteY62" fmla="*/ 165516 h 265176"/>
              <a:gd name="connsiteX63" fmla="*/ 1043828 w 1051571"/>
              <a:gd name="connsiteY63" fmla="*/ 180790 h 265176"/>
              <a:gd name="connsiteX64" fmla="*/ 984005 w 1051571"/>
              <a:gd name="connsiteY64" fmla="*/ 208835 h 265176"/>
              <a:gd name="connsiteX65" fmla="*/ 910570 w 1051571"/>
              <a:gd name="connsiteY65" fmla="*/ 133589 h 265176"/>
              <a:gd name="connsiteX66" fmla="*/ 930178 w 1051571"/>
              <a:gd name="connsiteY66" fmla="*/ 79878 h 265176"/>
              <a:gd name="connsiteX67" fmla="*/ 982382 w 1051571"/>
              <a:gd name="connsiteY67" fmla="*/ 58719 h 265176"/>
              <a:gd name="connsiteX68" fmla="*/ 347568 w 1051571"/>
              <a:gd name="connsiteY68" fmla="*/ 58719 h 265176"/>
              <a:gd name="connsiteX69" fmla="*/ 398023 w 1051571"/>
              <a:gd name="connsiteY69" fmla="*/ 79878 h 265176"/>
              <a:gd name="connsiteX70" fmla="*/ 416757 w 1051571"/>
              <a:gd name="connsiteY70" fmla="*/ 133589 h 265176"/>
              <a:gd name="connsiteX71" fmla="*/ 416757 w 1051571"/>
              <a:gd name="connsiteY71" fmla="*/ 141352 h 265176"/>
              <a:gd name="connsiteX72" fmla="*/ 305105 w 1051571"/>
              <a:gd name="connsiteY72" fmla="*/ 141352 h 265176"/>
              <a:gd name="connsiteX73" fmla="*/ 305480 w 1051571"/>
              <a:gd name="connsiteY73" fmla="*/ 143480 h 265176"/>
              <a:gd name="connsiteX74" fmla="*/ 349191 w 1051571"/>
              <a:gd name="connsiteY74" fmla="*/ 182794 h 265176"/>
              <a:gd name="connsiteX75" fmla="*/ 388157 w 1051571"/>
              <a:gd name="connsiteY75" fmla="*/ 165516 h 265176"/>
              <a:gd name="connsiteX76" fmla="*/ 409014 w 1051571"/>
              <a:gd name="connsiteY76" fmla="*/ 180790 h 265176"/>
              <a:gd name="connsiteX77" fmla="*/ 349191 w 1051571"/>
              <a:gd name="connsiteY77" fmla="*/ 208835 h 265176"/>
              <a:gd name="connsiteX78" fmla="*/ 275756 w 1051571"/>
              <a:gd name="connsiteY78" fmla="*/ 133589 h 265176"/>
              <a:gd name="connsiteX79" fmla="*/ 295364 w 1051571"/>
              <a:gd name="connsiteY79" fmla="*/ 79878 h 265176"/>
              <a:gd name="connsiteX80" fmla="*/ 347568 w 1051571"/>
              <a:gd name="connsiteY80" fmla="*/ 58719 h 265176"/>
              <a:gd name="connsiteX81" fmla="*/ 69438 w 1051571"/>
              <a:gd name="connsiteY81" fmla="*/ 30799 h 265176"/>
              <a:gd name="connsiteX82" fmla="*/ 102659 w 1051571"/>
              <a:gd name="connsiteY82" fmla="*/ 30799 h 265176"/>
              <a:gd name="connsiteX83" fmla="*/ 205318 w 1051571"/>
              <a:gd name="connsiteY83" fmla="*/ 133715 h 265176"/>
              <a:gd name="connsiteX84" fmla="*/ 205318 w 1051571"/>
              <a:gd name="connsiteY84" fmla="*/ 167394 h 265176"/>
              <a:gd name="connsiteX85" fmla="*/ 103034 w 1051571"/>
              <a:gd name="connsiteY85" fmla="*/ 167394 h 265176"/>
              <a:gd name="connsiteX86" fmla="*/ 69438 w 1051571"/>
              <a:gd name="connsiteY86" fmla="*/ 133715 h 265176"/>
              <a:gd name="connsiteX87" fmla="*/ 86798 w 1051571"/>
              <a:gd name="connsiteY87" fmla="*/ 133715 h 265176"/>
              <a:gd name="connsiteX88" fmla="*/ 103034 w 1051571"/>
              <a:gd name="connsiteY88" fmla="*/ 149991 h 265176"/>
              <a:gd name="connsiteX89" fmla="*/ 187958 w 1051571"/>
              <a:gd name="connsiteY89" fmla="*/ 149991 h 265176"/>
              <a:gd name="connsiteX90" fmla="*/ 187958 w 1051571"/>
              <a:gd name="connsiteY90" fmla="*/ 133715 h 265176"/>
              <a:gd name="connsiteX91" fmla="*/ 102659 w 1051571"/>
              <a:gd name="connsiteY91" fmla="*/ 48202 h 265176"/>
              <a:gd name="connsiteX92" fmla="*/ 69438 w 1051571"/>
              <a:gd name="connsiteY92" fmla="*/ 48202 h 265176"/>
              <a:gd name="connsiteX93" fmla="*/ 821774 w 1051571"/>
              <a:gd name="connsiteY93" fmla="*/ 8764 h 265176"/>
              <a:gd name="connsiteX94" fmla="*/ 852622 w 1051571"/>
              <a:gd name="connsiteY94" fmla="*/ 8764 h 265176"/>
              <a:gd name="connsiteX95" fmla="*/ 852622 w 1051571"/>
              <a:gd name="connsiteY95" fmla="*/ 61224 h 265176"/>
              <a:gd name="connsiteX96" fmla="*/ 896957 w 1051571"/>
              <a:gd name="connsiteY96" fmla="*/ 61224 h 265176"/>
              <a:gd name="connsiteX97" fmla="*/ 896957 w 1051571"/>
              <a:gd name="connsiteY97" fmla="*/ 86514 h 265176"/>
              <a:gd name="connsiteX98" fmla="*/ 852622 w 1051571"/>
              <a:gd name="connsiteY98" fmla="*/ 86514 h 265176"/>
              <a:gd name="connsiteX99" fmla="*/ 852622 w 1051571"/>
              <a:gd name="connsiteY99" fmla="*/ 153246 h 265176"/>
              <a:gd name="connsiteX100" fmla="*/ 886716 w 1051571"/>
              <a:gd name="connsiteY100" fmla="*/ 181542 h 265176"/>
              <a:gd name="connsiteX101" fmla="*/ 897082 w 1051571"/>
              <a:gd name="connsiteY101" fmla="*/ 181542 h 265176"/>
              <a:gd name="connsiteX102" fmla="*/ 897082 w 1051571"/>
              <a:gd name="connsiteY102" fmla="*/ 208084 h 265176"/>
              <a:gd name="connsiteX103" fmla="*/ 877100 w 1051571"/>
              <a:gd name="connsiteY103" fmla="*/ 208084 h 265176"/>
              <a:gd name="connsiteX104" fmla="*/ 821774 w 1051571"/>
              <a:gd name="connsiteY104" fmla="*/ 153246 h 265176"/>
              <a:gd name="connsiteX105" fmla="*/ 606589 w 1051571"/>
              <a:gd name="connsiteY105" fmla="*/ 0 h 265176"/>
              <a:gd name="connsiteX106" fmla="*/ 637562 w 1051571"/>
              <a:gd name="connsiteY106" fmla="*/ 0 h 265176"/>
              <a:gd name="connsiteX107" fmla="*/ 637312 w 1051571"/>
              <a:gd name="connsiteY107" fmla="*/ 205831 h 265176"/>
              <a:gd name="connsiteX108" fmla="*/ 606589 w 1051571"/>
              <a:gd name="connsiteY108" fmla="*/ 205831 h 26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051571" h="265176">
                <a:moveTo>
                  <a:pt x="34719" y="133715"/>
                </a:moveTo>
                <a:lnTo>
                  <a:pt x="52079" y="133715"/>
                </a:lnTo>
                <a:cubicBezTo>
                  <a:pt x="52079" y="161635"/>
                  <a:pt x="74809" y="184421"/>
                  <a:pt x="102659" y="184421"/>
                </a:cubicBezTo>
                <a:lnTo>
                  <a:pt x="170599" y="184421"/>
                </a:lnTo>
                <a:lnTo>
                  <a:pt x="170599" y="201824"/>
                </a:lnTo>
                <a:lnTo>
                  <a:pt x="102659" y="201824"/>
                </a:lnTo>
                <a:cubicBezTo>
                  <a:pt x="65192" y="201824"/>
                  <a:pt x="34719" y="171275"/>
                  <a:pt x="34719" y="133715"/>
                </a:cubicBezTo>
                <a:close/>
                <a:moveTo>
                  <a:pt x="0" y="100036"/>
                </a:moveTo>
                <a:lnTo>
                  <a:pt x="102284" y="100036"/>
                </a:lnTo>
                <a:cubicBezTo>
                  <a:pt x="120768" y="100036"/>
                  <a:pt x="135880" y="115185"/>
                  <a:pt x="135880" y="133715"/>
                </a:cubicBezTo>
                <a:lnTo>
                  <a:pt x="118520" y="133715"/>
                </a:lnTo>
                <a:cubicBezTo>
                  <a:pt x="118520" y="124700"/>
                  <a:pt x="111277" y="117439"/>
                  <a:pt x="102284" y="117439"/>
                </a:cubicBezTo>
                <a:lnTo>
                  <a:pt x="17360" y="117439"/>
                </a:lnTo>
                <a:lnTo>
                  <a:pt x="17360" y="133715"/>
                </a:lnTo>
                <a:cubicBezTo>
                  <a:pt x="17360" y="180916"/>
                  <a:pt x="55576" y="219227"/>
                  <a:pt x="102659" y="219227"/>
                </a:cubicBezTo>
                <a:lnTo>
                  <a:pt x="135880" y="219227"/>
                </a:lnTo>
                <a:lnTo>
                  <a:pt x="135880" y="236630"/>
                </a:lnTo>
                <a:lnTo>
                  <a:pt x="102659" y="236630"/>
                </a:lnTo>
                <a:cubicBezTo>
                  <a:pt x="46084" y="236630"/>
                  <a:pt x="0" y="190431"/>
                  <a:pt x="0" y="133715"/>
                </a:cubicBezTo>
                <a:close/>
                <a:moveTo>
                  <a:pt x="982382" y="82382"/>
                </a:moveTo>
                <a:cubicBezTo>
                  <a:pt x="961151" y="82382"/>
                  <a:pt x="945789" y="95779"/>
                  <a:pt x="941168" y="118440"/>
                </a:cubicBezTo>
                <a:lnTo>
                  <a:pt x="1022721" y="118440"/>
                </a:lnTo>
                <a:cubicBezTo>
                  <a:pt x="1017726" y="95779"/>
                  <a:pt x="1002864" y="82382"/>
                  <a:pt x="982382" y="82382"/>
                </a:cubicBezTo>
                <a:close/>
                <a:moveTo>
                  <a:pt x="347568" y="82382"/>
                </a:moveTo>
                <a:cubicBezTo>
                  <a:pt x="326337" y="82382"/>
                  <a:pt x="310975" y="95779"/>
                  <a:pt x="306354" y="118440"/>
                </a:cubicBezTo>
                <a:lnTo>
                  <a:pt x="387907" y="118440"/>
                </a:lnTo>
                <a:cubicBezTo>
                  <a:pt x="382912" y="95779"/>
                  <a:pt x="368050" y="82382"/>
                  <a:pt x="347568" y="82382"/>
                </a:cubicBezTo>
                <a:close/>
                <a:moveTo>
                  <a:pt x="34719" y="65605"/>
                </a:moveTo>
                <a:lnTo>
                  <a:pt x="102659" y="65605"/>
                </a:lnTo>
                <a:cubicBezTo>
                  <a:pt x="140126" y="65605"/>
                  <a:pt x="170599" y="96154"/>
                  <a:pt x="170599" y="133715"/>
                </a:cubicBezTo>
                <a:lnTo>
                  <a:pt x="153239" y="133715"/>
                </a:lnTo>
                <a:cubicBezTo>
                  <a:pt x="153239" y="105795"/>
                  <a:pt x="130509" y="83008"/>
                  <a:pt x="102659" y="83008"/>
                </a:cubicBezTo>
                <a:lnTo>
                  <a:pt x="34719" y="83008"/>
                </a:lnTo>
                <a:close/>
                <a:moveTo>
                  <a:pt x="658293" y="61223"/>
                </a:moveTo>
                <a:lnTo>
                  <a:pt x="690015" y="61223"/>
                </a:lnTo>
                <a:lnTo>
                  <a:pt x="730480" y="164765"/>
                </a:lnTo>
                <a:lnTo>
                  <a:pt x="771693" y="61223"/>
                </a:lnTo>
                <a:lnTo>
                  <a:pt x="803665" y="61223"/>
                </a:lnTo>
                <a:lnTo>
                  <a:pt x="722861" y="265176"/>
                </a:lnTo>
                <a:lnTo>
                  <a:pt x="693137" y="265176"/>
                </a:lnTo>
                <a:lnTo>
                  <a:pt x="715867" y="207709"/>
                </a:lnTo>
                <a:close/>
                <a:moveTo>
                  <a:pt x="517043" y="58970"/>
                </a:moveTo>
                <a:cubicBezTo>
                  <a:pt x="544269" y="58970"/>
                  <a:pt x="573368" y="74245"/>
                  <a:pt x="573368" y="116813"/>
                </a:cubicBezTo>
                <a:lnTo>
                  <a:pt x="573368" y="205831"/>
                </a:lnTo>
                <a:lnTo>
                  <a:pt x="542395" y="205831"/>
                </a:lnTo>
                <a:lnTo>
                  <a:pt x="542395" y="121947"/>
                </a:lnTo>
                <a:cubicBezTo>
                  <a:pt x="542395" y="94402"/>
                  <a:pt x="523287" y="84637"/>
                  <a:pt x="506802" y="84637"/>
                </a:cubicBezTo>
                <a:cubicBezTo>
                  <a:pt x="490691" y="84637"/>
                  <a:pt x="471833" y="94402"/>
                  <a:pt x="471833" y="121947"/>
                </a:cubicBezTo>
                <a:lnTo>
                  <a:pt x="471833" y="205831"/>
                </a:lnTo>
                <a:lnTo>
                  <a:pt x="441110" y="205831"/>
                </a:lnTo>
                <a:lnTo>
                  <a:pt x="441110" y="61224"/>
                </a:lnTo>
                <a:lnTo>
                  <a:pt x="471833" y="61224"/>
                </a:lnTo>
                <a:lnTo>
                  <a:pt x="471833" y="80254"/>
                </a:lnTo>
                <a:lnTo>
                  <a:pt x="475080" y="76373"/>
                </a:lnTo>
                <a:cubicBezTo>
                  <a:pt x="487319" y="61975"/>
                  <a:pt x="504679" y="58970"/>
                  <a:pt x="517043" y="58970"/>
                </a:cubicBezTo>
                <a:close/>
                <a:moveTo>
                  <a:pt x="982382" y="58719"/>
                </a:moveTo>
                <a:cubicBezTo>
                  <a:pt x="1002864" y="58719"/>
                  <a:pt x="1020349" y="65981"/>
                  <a:pt x="1032837" y="79878"/>
                </a:cubicBezTo>
                <a:cubicBezTo>
                  <a:pt x="1044952" y="93275"/>
                  <a:pt x="1051571" y="112431"/>
                  <a:pt x="1051571" y="133589"/>
                </a:cubicBezTo>
                <a:lnTo>
                  <a:pt x="1051571" y="141352"/>
                </a:lnTo>
                <a:lnTo>
                  <a:pt x="939919" y="141352"/>
                </a:lnTo>
                <a:lnTo>
                  <a:pt x="940294" y="143480"/>
                </a:lnTo>
                <a:cubicBezTo>
                  <a:pt x="943916" y="167394"/>
                  <a:pt x="961151" y="182794"/>
                  <a:pt x="984005" y="182794"/>
                </a:cubicBezTo>
                <a:cubicBezTo>
                  <a:pt x="1005736" y="182794"/>
                  <a:pt x="1017476" y="172652"/>
                  <a:pt x="1022971" y="165516"/>
                </a:cubicBezTo>
                <a:lnTo>
                  <a:pt x="1043828" y="180790"/>
                </a:lnTo>
                <a:cubicBezTo>
                  <a:pt x="1030714" y="198694"/>
                  <a:pt x="1009108" y="208835"/>
                  <a:pt x="984005" y="208835"/>
                </a:cubicBezTo>
                <a:cubicBezTo>
                  <a:pt x="940793" y="208835"/>
                  <a:pt x="910570" y="177911"/>
                  <a:pt x="910570" y="133589"/>
                </a:cubicBezTo>
                <a:cubicBezTo>
                  <a:pt x="910570" y="112305"/>
                  <a:pt x="917564" y="93275"/>
                  <a:pt x="930178" y="79878"/>
                </a:cubicBezTo>
                <a:cubicBezTo>
                  <a:pt x="943166" y="66106"/>
                  <a:pt x="961275" y="58719"/>
                  <a:pt x="982382" y="58719"/>
                </a:cubicBezTo>
                <a:close/>
                <a:moveTo>
                  <a:pt x="347568" y="58719"/>
                </a:moveTo>
                <a:cubicBezTo>
                  <a:pt x="368050" y="58719"/>
                  <a:pt x="385535" y="65981"/>
                  <a:pt x="398023" y="79878"/>
                </a:cubicBezTo>
                <a:cubicBezTo>
                  <a:pt x="410138" y="93275"/>
                  <a:pt x="416757" y="112431"/>
                  <a:pt x="416757" y="133589"/>
                </a:cubicBezTo>
                <a:lnTo>
                  <a:pt x="416757" y="141352"/>
                </a:lnTo>
                <a:lnTo>
                  <a:pt x="305105" y="141352"/>
                </a:lnTo>
                <a:lnTo>
                  <a:pt x="305480" y="143480"/>
                </a:lnTo>
                <a:cubicBezTo>
                  <a:pt x="309227" y="167394"/>
                  <a:pt x="326337" y="182794"/>
                  <a:pt x="349191" y="182794"/>
                </a:cubicBezTo>
                <a:cubicBezTo>
                  <a:pt x="370922" y="182794"/>
                  <a:pt x="382662" y="172652"/>
                  <a:pt x="388157" y="165516"/>
                </a:cubicBezTo>
                <a:lnTo>
                  <a:pt x="409014" y="180790"/>
                </a:lnTo>
                <a:cubicBezTo>
                  <a:pt x="396025" y="198694"/>
                  <a:pt x="374294" y="208835"/>
                  <a:pt x="349191" y="208835"/>
                </a:cubicBezTo>
                <a:cubicBezTo>
                  <a:pt x="305979" y="208835"/>
                  <a:pt x="275756" y="177911"/>
                  <a:pt x="275756" y="133589"/>
                </a:cubicBezTo>
                <a:cubicBezTo>
                  <a:pt x="275756" y="112305"/>
                  <a:pt x="282750" y="93275"/>
                  <a:pt x="295364" y="79878"/>
                </a:cubicBezTo>
                <a:cubicBezTo>
                  <a:pt x="308352" y="66106"/>
                  <a:pt x="326461" y="58719"/>
                  <a:pt x="347568" y="58719"/>
                </a:cubicBezTo>
                <a:close/>
                <a:moveTo>
                  <a:pt x="69438" y="30799"/>
                </a:moveTo>
                <a:cubicBezTo>
                  <a:pt x="69438" y="30799"/>
                  <a:pt x="102659" y="30799"/>
                  <a:pt x="102659" y="30799"/>
                </a:cubicBezTo>
                <a:cubicBezTo>
                  <a:pt x="159234" y="30799"/>
                  <a:pt x="205318" y="76999"/>
                  <a:pt x="205318" y="133715"/>
                </a:cubicBezTo>
                <a:lnTo>
                  <a:pt x="205318" y="167394"/>
                </a:lnTo>
                <a:lnTo>
                  <a:pt x="103034" y="167394"/>
                </a:lnTo>
                <a:cubicBezTo>
                  <a:pt x="84550" y="167394"/>
                  <a:pt x="69438" y="152245"/>
                  <a:pt x="69438" y="133715"/>
                </a:cubicBezTo>
                <a:lnTo>
                  <a:pt x="86798" y="133715"/>
                </a:lnTo>
                <a:cubicBezTo>
                  <a:pt x="86798" y="142729"/>
                  <a:pt x="94042" y="149991"/>
                  <a:pt x="103034" y="149991"/>
                </a:cubicBezTo>
                <a:lnTo>
                  <a:pt x="187958" y="149991"/>
                </a:lnTo>
                <a:lnTo>
                  <a:pt x="187958" y="133715"/>
                </a:lnTo>
                <a:cubicBezTo>
                  <a:pt x="187958" y="86514"/>
                  <a:pt x="149742" y="48202"/>
                  <a:pt x="102659" y="48202"/>
                </a:cubicBezTo>
                <a:lnTo>
                  <a:pt x="69438" y="48202"/>
                </a:lnTo>
                <a:close/>
                <a:moveTo>
                  <a:pt x="821774" y="8764"/>
                </a:moveTo>
                <a:lnTo>
                  <a:pt x="852622" y="8764"/>
                </a:lnTo>
                <a:lnTo>
                  <a:pt x="852622" y="61224"/>
                </a:lnTo>
                <a:lnTo>
                  <a:pt x="896957" y="61224"/>
                </a:lnTo>
                <a:lnTo>
                  <a:pt x="896957" y="86514"/>
                </a:lnTo>
                <a:lnTo>
                  <a:pt x="852622" y="86514"/>
                </a:lnTo>
                <a:lnTo>
                  <a:pt x="852622" y="153246"/>
                </a:lnTo>
                <a:cubicBezTo>
                  <a:pt x="852622" y="177410"/>
                  <a:pt x="863237" y="181542"/>
                  <a:pt x="886716" y="181542"/>
                </a:cubicBezTo>
                <a:lnTo>
                  <a:pt x="897082" y="181542"/>
                </a:lnTo>
                <a:lnTo>
                  <a:pt x="897082" y="208084"/>
                </a:lnTo>
                <a:lnTo>
                  <a:pt x="877100" y="208084"/>
                </a:lnTo>
                <a:cubicBezTo>
                  <a:pt x="843380" y="208084"/>
                  <a:pt x="821774" y="187051"/>
                  <a:pt x="821774" y="153246"/>
                </a:cubicBezTo>
                <a:close/>
                <a:moveTo>
                  <a:pt x="606589" y="0"/>
                </a:moveTo>
                <a:lnTo>
                  <a:pt x="637562" y="0"/>
                </a:lnTo>
                <a:lnTo>
                  <a:pt x="637312" y="205831"/>
                </a:lnTo>
                <a:lnTo>
                  <a:pt x="606589" y="205831"/>
                </a:lnTo>
                <a:close/>
              </a:path>
            </a:pathLst>
          </a:custGeom>
          <a:solidFill>
            <a:schemeClr val="bg1"/>
          </a:solidFill>
          <a:ln w="95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E41D0-BFA9-2E4A-9D2C-0770EE53A6E7}"/>
              </a:ext>
            </a:extLst>
          </p:cNvPr>
          <p:cNvSpPr txBox="1"/>
          <p:nvPr userDrawn="1"/>
        </p:nvSpPr>
        <p:spPr>
          <a:xfrm>
            <a:off x="290912" y="6403737"/>
            <a:ext cx="37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CDD4E-6D2E-A848-9A75-47815A82A39A}" type="slidenum">
              <a:rPr lang="en-US" sz="120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6CA8A-3275-B640-B37E-E5572129CA6E}"/>
              </a:ext>
            </a:extLst>
          </p:cNvPr>
          <p:cNvSpPr txBox="1"/>
          <p:nvPr userDrawn="1"/>
        </p:nvSpPr>
        <p:spPr>
          <a:xfrm>
            <a:off x="682280" y="6446280"/>
            <a:ext cx="6166671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©2021 Mitchell International, Inc. This document and its contents are confidential and proprietary and are not to be shared or redistributed without express consent.</a:t>
            </a:r>
          </a:p>
        </p:txBody>
      </p:sp>
    </p:spTree>
    <p:extLst>
      <p:ext uri="{BB962C8B-B14F-4D97-AF65-F5344CB8AC3E}">
        <p14:creationId xmlns:p14="http://schemas.microsoft.com/office/powerpoint/2010/main" val="6269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988AE47-1145-9642-B8AD-C633AC8FD7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757" y="455200"/>
            <a:ext cx="10535297" cy="15166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None/>
              <a:tabLst/>
              <a:defRPr sz="1800" cap="none" baseline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Insert Headline // 32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Indent For Subhead Style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2CCEC19-5816-F246-8432-3FD06D1907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897" y="6378186"/>
            <a:ext cx="1056131" cy="277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6655CC-8F85-9C4C-A692-1D428CDF3BAB}"/>
              </a:ext>
            </a:extLst>
          </p:cNvPr>
          <p:cNvSpPr txBox="1"/>
          <p:nvPr userDrawn="1"/>
        </p:nvSpPr>
        <p:spPr>
          <a:xfrm>
            <a:off x="290912" y="6403737"/>
            <a:ext cx="37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CDD4E-6D2E-A848-9A75-47815A82A39A}" type="slidenum">
              <a:rPr lang="en-US" sz="1200" smtClean="0">
                <a:solidFill>
                  <a:schemeClr val="tx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9529A2-2762-CA4C-A941-E52275F940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2757" y="2133601"/>
            <a:ext cx="10535297" cy="3898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>
              <a:lnSpc>
                <a:spcPct val="130000"/>
              </a:lnSpc>
              <a:spcAft>
                <a:spcPts val="600"/>
              </a:spcAft>
              <a:defRPr lang="en-US" sz="20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Aft>
                <a:spcPts val="600"/>
              </a:spcAft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lnSpc>
                <a:spcPct val="130000"/>
              </a:lnSpc>
              <a:spcAft>
                <a:spcPts val="600"/>
              </a:spcAft>
              <a:defRPr sz="1200"/>
            </a:lvl4pPr>
            <a:lvl5pPr>
              <a:lnSpc>
                <a:spcPct val="130000"/>
              </a:lnSpc>
              <a:spcAft>
                <a:spcPts val="600"/>
              </a:spcAft>
              <a:defRPr sz="1000"/>
            </a:lvl5pPr>
          </a:lstStyle>
          <a:p>
            <a:pPr marL="228600" lvl="0" indent="-228600" algn="l" defTabSz="914400" rtl="0" eaLnBrk="1" latinLnBrk="0" hangingPunct="1">
              <a:lnSpc>
                <a:spcPts val="2600"/>
              </a:lnSpc>
              <a:spcBef>
                <a:spcPts val="1800"/>
              </a:spcBef>
              <a:spcAft>
                <a:spcPts val="1800"/>
              </a:spcAft>
              <a:buClr>
                <a:schemeClr val="accent4"/>
              </a:buClr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/>
              <a:t>Use indent toolbar button to get next level bullet style</a:t>
            </a:r>
          </a:p>
          <a:p>
            <a:pPr marL="685800" marR="0" lvl="1" indent="-2286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Tx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</a:pPr>
            <a:r>
              <a:rPr lang="en-US" dirty="0"/>
              <a:t>Use indent toolbar button to get next level bullet style</a:t>
            </a:r>
          </a:p>
          <a:p>
            <a:pPr marL="1143000" marR="0" lvl="2" indent="-2286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361A88-0D52-2D44-8BEB-75A0A7A5380D}"/>
              </a:ext>
            </a:extLst>
          </p:cNvPr>
          <p:cNvSpPr txBox="1"/>
          <p:nvPr userDrawn="1"/>
        </p:nvSpPr>
        <p:spPr>
          <a:xfrm>
            <a:off x="682280" y="6446280"/>
            <a:ext cx="6166671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Mitchell International, Inc. This document and its contents are confidential and proprietary and are not to be shared or redistributed without express consent.</a:t>
            </a:r>
          </a:p>
        </p:txBody>
      </p:sp>
    </p:spTree>
    <p:extLst>
      <p:ext uri="{BB962C8B-B14F-4D97-AF65-F5344CB8AC3E}">
        <p14:creationId xmlns:p14="http://schemas.microsoft.com/office/powerpoint/2010/main" val="293105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5CC28B93-DC7E-F14F-A4E9-ABACAE2DC5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757" y="455200"/>
            <a:ext cx="10694028" cy="118314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None/>
              <a:tabLst/>
              <a:defRPr sz="1800" cap="none" baseline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Insert Headline // 32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Indent For Subhead Style</a:t>
            </a: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83747076-CBF3-9449-A3E9-5A7E51715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897" y="6378186"/>
            <a:ext cx="1056131" cy="2778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261ED0-4A0D-644F-B6A2-BBE8FD9601E1}"/>
              </a:ext>
            </a:extLst>
          </p:cNvPr>
          <p:cNvSpPr txBox="1"/>
          <p:nvPr userDrawn="1"/>
        </p:nvSpPr>
        <p:spPr>
          <a:xfrm>
            <a:off x="290912" y="6403737"/>
            <a:ext cx="37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CDD4E-6D2E-A848-9A75-47815A82A39A}" type="slidenum">
              <a:rPr lang="en-US" sz="1200" smtClean="0">
                <a:solidFill>
                  <a:schemeClr val="tx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509731B-6B38-A54E-A438-7F9EA922A9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2757" y="1767269"/>
            <a:ext cx="2158505" cy="1516695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lnSpc>
                <a:spcPct val="130000"/>
              </a:lnSpc>
              <a:spcAft>
                <a:spcPts val="600"/>
              </a:spcAft>
              <a:buFontTx/>
              <a:buNone/>
              <a:tabLst/>
              <a:defRPr/>
            </a:lvl2pPr>
          </a:lstStyle>
          <a:p>
            <a:pPr lvl="0"/>
            <a:r>
              <a:rPr lang="en-US" dirty="0"/>
              <a:t>Headline/Header Text // 18pt</a:t>
            </a:r>
          </a:p>
          <a:p>
            <a:pPr lvl="1"/>
            <a:r>
              <a:rPr lang="en-US" dirty="0"/>
              <a:t>Subhead Style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B1E9EE3-99BB-E64E-952A-4C29DA37E4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549" y="3412891"/>
            <a:ext cx="2158505" cy="256881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460375" indent="-230188">
              <a:lnSpc>
                <a:spcPct val="130000"/>
              </a:lnSpc>
              <a:spcAft>
                <a:spcPts val="600"/>
              </a:spcAft>
              <a:tabLst/>
              <a:defRPr sz="1200"/>
            </a:lvl2pPr>
            <a:lvl3pPr marL="630238" indent="-169863">
              <a:lnSpc>
                <a:spcPct val="130000"/>
              </a:lnSpc>
              <a:spcAft>
                <a:spcPts val="600"/>
              </a:spcAft>
              <a:tabLst/>
              <a:defRPr sz="1200"/>
            </a:lvl3pPr>
            <a:lvl4pPr marL="860425" indent="-230188">
              <a:lnSpc>
                <a:spcPct val="130000"/>
              </a:lnSpc>
              <a:spcAft>
                <a:spcPts val="600"/>
              </a:spcAft>
              <a:tabLst/>
              <a:defRPr sz="1000"/>
            </a:lvl4pPr>
          </a:lstStyle>
          <a:p>
            <a:pPr lvl="0"/>
            <a:r>
              <a:rPr lang="en-US" dirty="0"/>
              <a:t>First Level Bullet Text // 14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This is a third level bullet</a:t>
            </a:r>
          </a:p>
          <a:p>
            <a:pPr lvl="3"/>
            <a:r>
              <a:rPr lang="en-US" dirty="0"/>
              <a:t>This is a four level Bullet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6F91457-A235-7A42-8F66-C5E47B50B4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38058" y="1767269"/>
            <a:ext cx="2147917" cy="1516695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lnSpc>
                <a:spcPct val="130000"/>
              </a:lnSpc>
              <a:spcAft>
                <a:spcPts val="600"/>
              </a:spcAft>
              <a:buFontTx/>
              <a:buNone/>
              <a:tabLst/>
              <a:defRPr/>
            </a:lvl2pPr>
          </a:lstStyle>
          <a:p>
            <a:pPr lvl="0"/>
            <a:r>
              <a:rPr lang="en-US" dirty="0"/>
              <a:t>Headline/Header Text // 18pt</a:t>
            </a:r>
          </a:p>
          <a:p>
            <a:pPr lvl="1"/>
            <a:r>
              <a:rPr lang="en-US" dirty="0"/>
              <a:t>Subhead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DC88860-FC60-694F-8A2A-1BCC61333A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6403" y="3412891"/>
            <a:ext cx="2145708" cy="256881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460375" indent="-230188">
              <a:lnSpc>
                <a:spcPct val="130000"/>
              </a:lnSpc>
              <a:spcAft>
                <a:spcPts val="600"/>
              </a:spcAft>
              <a:tabLst/>
              <a:defRPr sz="1200"/>
            </a:lvl2pPr>
            <a:lvl3pPr marL="630238" indent="-169863">
              <a:lnSpc>
                <a:spcPct val="130000"/>
              </a:lnSpc>
              <a:spcAft>
                <a:spcPts val="600"/>
              </a:spcAft>
              <a:tabLst/>
              <a:defRPr sz="1200"/>
            </a:lvl3pPr>
            <a:lvl4pPr marL="860425" indent="-230188">
              <a:lnSpc>
                <a:spcPct val="130000"/>
              </a:lnSpc>
              <a:spcAft>
                <a:spcPts val="600"/>
              </a:spcAft>
              <a:tabLst/>
              <a:defRPr sz="1000"/>
            </a:lvl4pPr>
          </a:lstStyle>
          <a:p>
            <a:pPr lvl="0"/>
            <a:r>
              <a:rPr lang="en-US" dirty="0"/>
              <a:t>First Level Bullet Text // 14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This is a third level bullet</a:t>
            </a:r>
          </a:p>
          <a:p>
            <a:pPr lvl="3"/>
            <a:r>
              <a:rPr lang="en-US" dirty="0"/>
              <a:t>This is a four level Bullet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67845A1-FD18-3E4F-AA5C-634DB60C4E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92771" y="1767269"/>
            <a:ext cx="2147917" cy="1516695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lnSpc>
                <a:spcPct val="130000"/>
              </a:lnSpc>
              <a:spcAft>
                <a:spcPts val="600"/>
              </a:spcAft>
              <a:buFontTx/>
              <a:buNone/>
              <a:tabLst/>
              <a:defRPr/>
            </a:lvl2pPr>
          </a:lstStyle>
          <a:p>
            <a:pPr lvl="0"/>
            <a:r>
              <a:rPr lang="en-US" dirty="0"/>
              <a:t>Headline/Header Text // 18pt</a:t>
            </a:r>
          </a:p>
          <a:p>
            <a:pPr lvl="1"/>
            <a:r>
              <a:rPr lang="en-US" dirty="0"/>
              <a:t>Subhead Style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A2EE6281-DE04-9B42-8ECC-D8C26FDB5C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06943" y="3412891"/>
            <a:ext cx="2145708" cy="256881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460375" indent="-230188">
              <a:lnSpc>
                <a:spcPct val="130000"/>
              </a:lnSpc>
              <a:spcAft>
                <a:spcPts val="600"/>
              </a:spcAft>
              <a:tabLst/>
              <a:defRPr sz="1200"/>
            </a:lvl2pPr>
            <a:lvl3pPr marL="630238" indent="-169863">
              <a:lnSpc>
                <a:spcPct val="130000"/>
              </a:lnSpc>
              <a:spcAft>
                <a:spcPts val="600"/>
              </a:spcAft>
              <a:tabLst/>
              <a:defRPr sz="1200"/>
            </a:lvl3pPr>
            <a:lvl4pPr marL="860425" indent="-230188">
              <a:lnSpc>
                <a:spcPct val="130000"/>
              </a:lnSpc>
              <a:spcAft>
                <a:spcPts val="600"/>
              </a:spcAft>
              <a:tabLst/>
              <a:defRPr sz="1000"/>
            </a:lvl4pPr>
          </a:lstStyle>
          <a:p>
            <a:pPr lvl="0"/>
            <a:r>
              <a:rPr lang="en-US" dirty="0"/>
              <a:t>First Level Bullet Text // 14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This is a third level bullet</a:t>
            </a:r>
          </a:p>
          <a:p>
            <a:pPr lvl="3"/>
            <a:r>
              <a:rPr lang="en-US" dirty="0"/>
              <a:t>This is a four level Bullet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5DDCB6ED-18DA-0249-AB00-6FA6F3621C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47483" y="1767269"/>
            <a:ext cx="2147917" cy="1516695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lnSpc>
                <a:spcPct val="130000"/>
              </a:lnSpc>
              <a:spcAft>
                <a:spcPts val="600"/>
              </a:spcAft>
              <a:buFontTx/>
              <a:buNone/>
              <a:tabLst/>
              <a:defRPr/>
            </a:lvl2pPr>
          </a:lstStyle>
          <a:p>
            <a:pPr lvl="0"/>
            <a:r>
              <a:rPr lang="en-US" dirty="0"/>
              <a:t>Headline/Header Text // 18pt</a:t>
            </a:r>
          </a:p>
          <a:p>
            <a:pPr lvl="1"/>
            <a:r>
              <a:rPr lang="en-US" dirty="0"/>
              <a:t>Subhead Style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994C324-7AB5-934C-98E1-E6D91C88F1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47484" y="3412891"/>
            <a:ext cx="2145708" cy="256881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460375" indent="-230188">
              <a:lnSpc>
                <a:spcPct val="130000"/>
              </a:lnSpc>
              <a:spcAft>
                <a:spcPts val="600"/>
              </a:spcAft>
              <a:tabLst/>
              <a:defRPr sz="1200"/>
            </a:lvl2pPr>
            <a:lvl3pPr marL="630238" indent="-169863">
              <a:lnSpc>
                <a:spcPct val="130000"/>
              </a:lnSpc>
              <a:spcAft>
                <a:spcPts val="600"/>
              </a:spcAft>
              <a:tabLst/>
              <a:defRPr sz="1200"/>
            </a:lvl3pPr>
            <a:lvl4pPr marL="860425" indent="-230188">
              <a:lnSpc>
                <a:spcPct val="130000"/>
              </a:lnSpc>
              <a:spcAft>
                <a:spcPts val="600"/>
              </a:spcAft>
              <a:tabLst/>
              <a:defRPr sz="1000"/>
            </a:lvl4pPr>
          </a:lstStyle>
          <a:p>
            <a:pPr lvl="0"/>
            <a:r>
              <a:rPr lang="en-US" dirty="0"/>
              <a:t>First Level Bullet Text // 14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This is a third level bullet</a:t>
            </a:r>
          </a:p>
          <a:p>
            <a:pPr lvl="3"/>
            <a:r>
              <a:rPr lang="en-US" dirty="0"/>
              <a:t>This is a four level Bullet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5C212E-17D7-CB43-BC07-394355B02522}"/>
              </a:ext>
            </a:extLst>
          </p:cNvPr>
          <p:cNvSpPr txBox="1"/>
          <p:nvPr userDrawn="1"/>
        </p:nvSpPr>
        <p:spPr>
          <a:xfrm>
            <a:off x="682280" y="6446280"/>
            <a:ext cx="6166671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Mitchell International, Inc. This document and its contents are confidential and proprietary and are not to be shared or redistributed without express consent.</a:t>
            </a:r>
          </a:p>
        </p:txBody>
      </p:sp>
    </p:spTree>
    <p:extLst>
      <p:ext uri="{BB962C8B-B14F-4D97-AF65-F5344CB8AC3E}">
        <p14:creationId xmlns:p14="http://schemas.microsoft.com/office/powerpoint/2010/main" val="2052598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8A436D0B-F50A-2D42-904D-B3A6C299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897" y="6378186"/>
            <a:ext cx="1056131" cy="2778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9C0484-6122-EE45-B492-1945EF11AFA5}"/>
              </a:ext>
            </a:extLst>
          </p:cNvPr>
          <p:cNvSpPr txBox="1"/>
          <p:nvPr userDrawn="1"/>
        </p:nvSpPr>
        <p:spPr>
          <a:xfrm>
            <a:off x="290912" y="6403737"/>
            <a:ext cx="37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CDD4E-6D2E-A848-9A75-47815A82A39A}" type="slidenum">
              <a:rPr lang="en-US" sz="1200" smtClean="0">
                <a:solidFill>
                  <a:schemeClr val="tx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B8318F3-2001-3549-8796-D0ABD7CBC7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757" y="455200"/>
            <a:ext cx="10694028" cy="118314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None/>
              <a:tabLst/>
              <a:defRPr sz="1800" cap="none" baseline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Insert Headline // 32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Indent For Subhead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1B24FBD-5B9E-094A-81D5-3961153E79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2757" y="1767269"/>
            <a:ext cx="3064684" cy="1201061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lnSpc>
                <a:spcPct val="130000"/>
              </a:lnSpc>
              <a:spcAft>
                <a:spcPts val="600"/>
              </a:spcAft>
              <a:buFontTx/>
              <a:buNone/>
              <a:tabLst/>
              <a:defRPr/>
            </a:lvl2pPr>
          </a:lstStyle>
          <a:p>
            <a:pPr lvl="0"/>
            <a:r>
              <a:rPr lang="en-US" dirty="0"/>
              <a:t>Headline/Header Text // 18pt</a:t>
            </a:r>
          </a:p>
          <a:p>
            <a:pPr lvl="1"/>
            <a:r>
              <a:rPr lang="en-US" dirty="0"/>
              <a:t>Subhead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D0CCE0D-8629-3C49-9C01-0974A26C5C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2757" y="3095763"/>
            <a:ext cx="3064684" cy="2885938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460375" indent="-230188">
              <a:lnSpc>
                <a:spcPct val="130000"/>
              </a:lnSpc>
              <a:spcAft>
                <a:spcPts val="600"/>
              </a:spcAft>
              <a:tabLst/>
              <a:defRPr sz="1200"/>
            </a:lvl2pPr>
            <a:lvl3pPr marL="630238" indent="-169863">
              <a:lnSpc>
                <a:spcPct val="130000"/>
              </a:lnSpc>
              <a:spcAft>
                <a:spcPts val="600"/>
              </a:spcAft>
              <a:tabLst/>
              <a:defRPr sz="1200"/>
            </a:lvl3pPr>
            <a:lvl4pPr marL="860425" indent="-230188">
              <a:lnSpc>
                <a:spcPct val="130000"/>
              </a:lnSpc>
              <a:spcAft>
                <a:spcPts val="600"/>
              </a:spcAft>
              <a:tabLst/>
              <a:defRPr sz="1000"/>
            </a:lvl4pPr>
          </a:lstStyle>
          <a:p>
            <a:pPr lvl="0"/>
            <a:r>
              <a:rPr lang="en-US" dirty="0"/>
              <a:t>First Level Bullet Text // 14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This is a third level bullet</a:t>
            </a:r>
          </a:p>
          <a:p>
            <a:pPr lvl="3"/>
            <a:r>
              <a:rPr lang="en-US" dirty="0"/>
              <a:t>This is a four level Bullet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2B339C4B-FFA0-1441-8A1A-92AD48BCD6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7326" y="1767269"/>
            <a:ext cx="3054096" cy="1201061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lnSpc>
                <a:spcPct val="130000"/>
              </a:lnSpc>
              <a:spcAft>
                <a:spcPts val="600"/>
              </a:spcAft>
              <a:buFontTx/>
              <a:buNone/>
              <a:tabLst/>
              <a:defRPr/>
            </a:lvl2pPr>
          </a:lstStyle>
          <a:p>
            <a:pPr lvl="0"/>
            <a:r>
              <a:rPr lang="en-US" dirty="0"/>
              <a:t>Headline/Header Text // 18pt</a:t>
            </a:r>
          </a:p>
          <a:p>
            <a:pPr lvl="1"/>
            <a:r>
              <a:rPr lang="en-US" dirty="0"/>
              <a:t>Subhead Style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B6478AA4-1E5B-9640-9D94-17BE4DE9F13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67326" y="3095763"/>
            <a:ext cx="3054095" cy="2885938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460375" indent="-230188">
              <a:lnSpc>
                <a:spcPct val="130000"/>
              </a:lnSpc>
              <a:spcAft>
                <a:spcPts val="600"/>
              </a:spcAft>
              <a:tabLst/>
              <a:defRPr sz="1200"/>
            </a:lvl2pPr>
            <a:lvl3pPr marL="630238" indent="-169863">
              <a:lnSpc>
                <a:spcPct val="130000"/>
              </a:lnSpc>
              <a:spcAft>
                <a:spcPts val="600"/>
              </a:spcAft>
              <a:tabLst/>
              <a:defRPr sz="1200"/>
            </a:lvl3pPr>
            <a:lvl4pPr marL="860425" indent="-230188">
              <a:lnSpc>
                <a:spcPct val="130000"/>
              </a:lnSpc>
              <a:spcAft>
                <a:spcPts val="600"/>
              </a:spcAft>
              <a:tabLst/>
              <a:defRPr sz="1000"/>
            </a:lvl4pPr>
          </a:lstStyle>
          <a:p>
            <a:pPr lvl="0"/>
            <a:r>
              <a:rPr lang="en-US" dirty="0"/>
              <a:t>First Level Bullet Text // 14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This is a third level bullet</a:t>
            </a:r>
          </a:p>
          <a:p>
            <a:pPr lvl="3"/>
            <a:r>
              <a:rPr lang="en-US" dirty="0"/>
              <a:t>This is a four level Bullet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72EC300B-D225-1847-95B1-7B5F59F5E7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33083" y="1767269"/>
            <a:ext cx="3054096" cy="1201061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lnSpc>
                <a:spcPct val="130000"/>
              </a:lnSpc>
              <a:spcAft>
                <a:spcPts val="600"/>
              </a:spcAft>
              <a:buFontTx/>
              <a:buNone/>
              <a:tabLst/>
              <a:defRPr/>
            </a:lvl2pPr>
          </a:lstStyle>
          <a:p>
            <a:pPr lvl="0"/>
            <a:r>
              <a:rPr lang="en-US" dirty="0"/>
              <a:t>Headline/Header Text // 18pt</a:t>
            </a:r>
          </a:p>
          <a:p>
            <a:pPr lvl="1"/>
            <a:r>
              <a:rPr lang="en-US" dirty="0"/>
              <a:t>Subhead Style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16538027-B4F1-034D-845F-04323DA4A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33083" y="3095763"/>
            <a:ext cx="3054095" cy="2885938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460375" indent="-230188">
              <a:lnSpc>
                <a:spcPct val="130000"/>
              </a:lnSpc>
              <a:spcAft>
                <a:spcPts val="600"/>
              </a:spcAft>
              <a:tabLst/>
              <a:defRPr sz="1200"/>
            </a:lvl2pPr>
            <a:lvl3pPr marL="630238" indent="-169863">
              <a:lnSpc>
                <a:spcPct val="130000"/>
              </a:lnSpc>
              <a:spcAft>
                <a:spcPts val="600"/>
              </a:spcAft>
              <a:tabLst/>
              <a:defRPr sz="1200"/>
            </a:lvl3pPr>
            <a:lvl4pPr marL="860425" indent="-230188">
              <a:lnSpc>
                <a:spcPct val="130000"/>
              </a:lnSpc>
              <a:spcAft>
                <a:spcPts val="600"/>
              </a:spcAft>
              <a:tabLst/>
              <a:defRPr sz="1000"/>
            </a:lvl4pPr>
          </a:lstStyle>
          <a:p>
            <a:pPr lvl="0"/>
            <a:r>
              <a:rPr lang="en-US" dirty="0"/>
              <a:t>First Level Bullet Text // 14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This is a third level bullet</a:t>
            </a:r>
          </a:p>
          <a:p>
            <a:pPr lvl="3"/>
            <a:r>
              <a:rPr lang="en-US" dirty="0"/>
              <a:t>This is a four level Bullet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8C6D2E-AF53-2342-AFD8-3E22BB595172}"/>
              </a:ext>
            </a:extLst>
          </p:cNvPr>
          <p:cNvSpPr txBox="1"/>
          <p:nvPr userDrawn="1"/>
        </p:nvSpPr>
        <p:spPr>
          <a:xfrm>
            <a:off x="682280" y="6446280"/>
            <a:ext cx="6166671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Mitchell International, Inc. This document and its contents are confidential and proprietary and are not to be shared or redistributed without express consent.</a:t>
            </a:r>
          </a:p>
        </p:txBody>
      </p:sp>
    </p:spTree>
    <p:extLst>
      <p:ext uri="{BB962C8B-B14F-4D97-AF65-F5344CB8AC3E}">
        <p14:creationId xmlns:p14="http://schemas.microsoft.com/office/powerpoint/2010/main" val="216822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EC243CF8-8943-7C49-9C95-E2DCBD70D2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897" y="6378186"/>
            <a:ext cx="1056131" cy="2778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87DA62-FAEF-D64B-9725-ECA30B1F79B1}"/>
              </a:ext>
            </a:extLst>
          </p:cNvPr>
          <p:cNvSpPr txBox="1"/>
          <p:nvPr userDrawn="1"/>
        </p:nvSpPr>
        <p:spPr>
          <a:xfrm>
            <a:off x="290912" y="6403737"/>
            <a:ext cx="37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CDD4E-6D2E-A848-9A75-47815A82A39A}" type="slidenum">
              <a:rPr lang="en-US" sz="1200" smtClean="0">
                <a:solidFill>
                  <a:schemeClr val="tx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E2D584B-98E5-3145-87F2-6BB5384FCC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757" y="455200"/>
            <a:ext cx="10694028" cy="118314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None/>
              <a:tabLst/>
              <a:defRPr sz="1800" cap="none" baseline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Insert Headline // 32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Indent For Subhead Style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1416296-2464-AD47-B1F5-5F253BFBE66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2756" y="1767269"/>
            <a:ext cx="5106759" cy="1201061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lnSpc>
                <a:spcPct val="130000"/>
              </a:lnSpc>
              <a:spcAft>
                <a:spcPts val="600"/>
              </a:spcAft>
              <a:buFontTx/>
              <a:buNone/>
              <a:tabLst/>
              <a:defRPr/>
            </a:lvl2pPr>
          </a:lstStyle>
          <a:p>
            <a:pPr lvl="0"/>
            <a:r>
              <a:rPr lang="en-US" dirty="0"/>
              <a:t>Headline/Header Text // 18pt</a:t>
            </a:r>
          </a:p>
          <a:p>
            <a:pPr lvl="1"/>
            <a:r>
              <a:rPr lang="en-US" dirty="0"/>
              <a:t>Subhead Style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BE9FD6CD-3F0C-5641-B503-C9CA57FFEA0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2754" y="3095763"/>
            <a:ext cx="5106760" cy="2885938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460375" indent="-230188">
              <a:lnSpc>
                <a:spcPct val="130000"/>
              </a:lnSpc>
              <a:spcAft>
                <a:spcPts val="600"/>
              </a:spcAft>
              <a:tabLst/>
              <a:defRPr sz="1200"/>
            </a:lvl2pPr>
            <a:lvl3pPr marL="630238" indent="-169863">
              <a:lnSpc>
                <a:spcPct val="130000"/>
              </a:lnSpc>
              <a:spcAft>
                <a:spcPts val="600"/>
              </a:spcAft>
              <a:tabLst/>
              <a:defRPr sz="1200"/>
            </a:lvl3pPr>
            <a:lvl4pPr marL="860425" indent="-230188">
              <a:lnSpc>
                <a:spcPct val="130000"/>
              </a:lnSpc>
              <a:spcAft>
                <a:spcPts val="600"/>
              </a:spcAft>
              <a:tabLst/>
              <a:defRPr sz="1000"/>
            </a:lvl4pPr>
          </a:lstStyle>
          <a:p>
            <a:pPr lvl="0"/>
            <a:r>
              <a:rPr lang="en-US" dirty="0"/>
              <a:t>First Level Bullet Text // 14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This is a third level bullet</a:t>
            </a:r>
          </a:p>
          <a:p>
            <a:pPr lvl="3"/>
            <a:r>
              <a:rPr lang="en-US" dirty="0"/>
              <a:t>This is a four level Bullet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158C4C27-8239-DE41-9927-16F9964D48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8226" y="1767269"/>
            <a:ext cx="5134334" cy="1201061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lnSpc>
                <a:spcPct val="130000"/>
              </a:lnSpc>
              <a:spcAft>
                <a:spcPts val="600"/>
              </a:spcAft>
              <a:buFontTx/>
              <a:buNone/>
              <a:tabLst/>
              <a:defRPr/>
            </a:lvl2pPr>
          </a:lstStyle>
          <a:p>
            <a:pPr lvl="0"/>
            <a:r>
              <a:rPr lang="en-US" dirty="0"/>
              <a:t>Headline/Header Text // 18pt</a:t>
            </a:r>
          </a:p>
          <a:p>
            <a:pPr lvl="1"/>
            <a:r>
              <a:rPr lang="en-US" dirty="0"/>
              <a:t>Subhead Style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74A3769-8F6C-2346-8906-DC865A98C3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8226" y="3095763"/>
            <a:ext cx="5134332" cy="2885938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460375" indent="-230188">
              <a:lnSpc>
                <a:spcPct val="130000"/>
              </a:lnSpc>
              <a:spcAft>
                <a:spcPts val="600"/>
              </a:spcAft>
              <a:tabLst/>
              <a:defRPr sz="1200"/>
            </a:lvl2pPr>
            <a:lvl3pPr marL="630238" indent="-169863">
              <a:lnSpc>
                <a:spcPct val="130000"/>
              </a:lnSpc>
              <a:spcAft>
                <a:spcPts val="600"/>
              </a:spcAft>
              <a:tabLst/>
              <a:defRPr sz="1200"/>
            </a:lvl3pPr>
            <a:lvl4pPr marL="860425" indent="-230188">
              <a:lnSpc>
                <a:spcPct val="130000"/>
              </a:lnSpc>
              <a:spcAft>
                <a:spcPts val="600"/>
              </a:spcAft>
              <a:tabLst/>
              <a:defRPr sz="1000"/>
            </a:lvl4pPr>
          </a:lstStyle>
          <a:p>
            <a:pPr lvl="0"/>
            <a:r>
              <a:rPr lang="en-US" dirty="0"/>
              <a:t>First Level Bullet Text // 14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This is a third level bullet</a:t>
            </a:r>
          </a:p>
          <a:p>
            <a:pPr lvl="3"/>
            <a:r>
              <a:rPr lang="en-US" dirty="0"/>
              <a:t>This is a four level Bullet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26EB8-E57F-7C44-B64E-BF5423F600A3}"/>
              </a:ext>
            </a:extLst>
          </p:cNvPr>
          <p:cNvSpPr txBox="1"/>
          <p:nvPr userDrawn="1"/>
        </p:nvSpPr>
        <p:spPr>
          <a:xfrm>
            <a:off x="682280" y="6446280"/>
            <a:ext cx="6166671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Mitchell International, Inc. This document and its contents are confidential and proprietary and are not to be shared or redistributed without express consent.</a:t>
            </a:r>
          </a:p>
        </p:txBody>
      </p:sp>
    </p:spTree>
    <p:extLst>
      <p:ext uri="{BB962C8B-B14F-4D97-AF65-F5344CB8AC3E}">
        <p14:creationId xmlns:p14="http://schemas.microsoft.com/office/powerpoint/2010/main" val="258342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23311A0-E487-9C46-9666-017FB6288A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757" y="455200"/>
            <a:ext cx="10535297" cy="151669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None/>
              <a:tabLst/>
              <a:defRPr sz="1800" cap="none" baseline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Insert Headline // 32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Indent For Subhead Style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46E2246-F1DA-1645-8FFA-84854E9B11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897" y="6378186"/>
            <a:ext cx="1056131" cy="277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6BAD31-E1A4-2444-9704-6377E1BF15AA}"/>
              </a:ext>
            </a:extLst>
          </p:cNvPr>
          <p:cNvSpPr txBox="1"/>
          <p:nvPr userDrawn="1"/>
        </p:nvSpPr>
        <p:spPr>
          <a:xfrm>
            <a:off x="290912" y="6403737"/>
            <a:ext cx="37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CDD4E-6D2E-A848-9A75-47815A82A39A}" type="slidenum">
              <a:rPr lang="en-US" sz="1200" smtClean="0">
                <a:solidFill>
                  <a:schemeClr val="tx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5CDC6C-3FA9-024F-ABF0-1FBA4B4AD225}"/>
              </a:ext>
            </a:extLst>
          </p:cNvPr>
          <p:cNvSpPr txBox="1"/>
          <p:nvPr userDrawn="1"/>
        </p:nvSpPr>
        <p:spPr>
          <a:xfrm>
            <a:off x="682280" y="6446280"/>
            <a:ext cx="6166671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Mitchell International, Inc. This document and its contents are confidential and proprietary and are not to be shared or redistributed without express consent.</a:t>
            </a:r>
          </a:p>
        </p:txBody>
      </p:sp>
    </p:spTree>
    <p:extLst>
      <p:ext uri="{BB962C8B-B14F-4D97-AF65-F5344CB8AC3E}">
        <p14:creationId xmlns:p14="http://schemas.microsoft.com/office/powerpoint/2010/main" val="129787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3999A-A86E-4B42-863F-65F7461D18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639853"/>
            <a:ext cx="5334000" cy="1578293"/>
          </a:xfrm>
        </p:spPr>
        <p:txBody>
          <a:bodyPr anchor="ctr">
            <a:normAutofit/>
          </a:bodyPr>
          <a:lstStyle>
            <a:lvl1pPr algn="r">
              <a:defRPr sz="7200">
                <a:gradFill>
                  <a:gsLst>
                    <a:gs pos="100000">
                      <a:schemeClr val="accent2"/>
                    </a:gs>
                    <a:gs pos="0">
                      <a:srgbClr val="EC13DE"/>
                    </a:gs>
                  </a:gsLst>
                  <a:lin ang="660000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7" name="Graphic 16">
            <a:extLst>
              <a:ext uri="{FF2B5EF4-FFF2-40B4-BE49-F238E27FC236}">
                <a16:creationId xmlns:a16="http://schemas.microsoft.com/office/drawing/2014/main" id="{DB541850-7F3E-0040-9D1D-3130524943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2474" y="6379036"/>
            <a:ext cx="1062380" cy="267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9A18AB-6836-A745-9A9A-2686E10B354C}"/>
              </a:ext>
            </a:extLst>
          </p:cNvPr>
          <p:cNvSpPr txBox="1"/>
          <p:nvPr userDrawn="1"/>
        </p:nvSpPr>
        <p:spPr>
          <a:xfrm>
            <a:off x="290912" y="6403737"/>
            <a:ext cx="37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CDD4E-6D2E-A848-9A75-47815A82A39A}" type="slidenum">
              <a:rPr lang="en-US" sz="120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3F860-E6A1-FB4D-B914-190E2D7D487B}"/>
              </a:ext>
            </a:extLst>
          </p:cNvPr>
          <p:cNvSpPr txBox="1"/>
          <p:nvPr userDrawn="1"/>
        </p:nvSpPr>
        <p:spPr>
          <a:xfrm>
            <a:off x="682280" y="6446280"/>
            <a:ext cx="6166671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©2021 Mitchell International, Inc. This document and its contents are confidential and proprietary and are not to be shared or redistributed without express consent.</a:t>
            </a:r>
          </a:p>
        </p:txBody>
      </p:sp>
    </p:spTree>
    <p:extLst>
      <p:ext uri="{BB962C8B-B14F-4D97-AF65-F5344CB8AC3E}">
        <p14:creationId xmlns:p14="http://schemas.microsoft.com/office/powerpoint/2010/main" val="3270660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- Desktop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88649E-5582-3B4E-AAE8-2BD46C41E7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05168" y="611400"/>
            <a:ext cx="6886832" cy="4151870"/>
          </a:xfrm>
          <a:custGeom>
            <a:avLst/>
            <a:gdLst>
              <a:gd name="connsiteX0" fmla="*/ 0 w 5668591"/>
              <a:gd name="connsiteY0" fmla="*/ 0 h 6858000"/>
              <a:gd name="connsiteX1" fmla="*/ 5668590 w 5668591"/>
              <a:gd name="connsiteY1" fmla="*/ 0 h 6858000"/>
              <a:gd name="connsiteX2" fmla="*/ 5668590 w 5668591"/>
              <a:gd name="connsiteY2" fmla="*/ 609600 h 6858000"/>
              <a:gd name="connsiteX3" fmla="*/ 5668591 w 5668591"/>
              <a:gd name="connsiteY3" fmla="*/ 609600 h 6858000"/>
              <a:gd name="connsiteX4" fmla="*/ 5668591 w 5668591"/>
              <a:gd name="connsiteY4" fmla="*/ 6858000 h 6858000"/>
              <a:gd name="connsiteX5" fmla="*/ 1 w 5668591"/>
              <a:gd name="connsiteY5" fmla="*/ 6858000 h 6858000"/>
              <a:gd name="connsiteX6" fmla="*/ 1 w 5668591"/>
              <a:gd name="connsiteY6" fmla="*/ 2869033 h 6858000"/>
              <a:gd name="connsiteX7" fmla="*/ 0 w 5668591"/>
              <a:gd name="connsiteY7" fmla="*/ 28690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8591" h="6858000">
                <a:moveTo>
                  <a:pt x="0" y="0"/>
                </a:moveTo>
                <a:lnTo>
                  <a:pt x="5668590" y="0"/>
                </a:lnTo>
                <a:lnTo>
                  <a:pt x="5668590" y="609600"/>
                </a:lnTo>
                <a:lnTo>
                  <a:pt x="5668591" y="609600"/>
                </a:lnTo>
                <a:lnTo>
                  <a:pt x="5668591" y="6858000"/>
                </a:lnTo>
                <a:lnTo>
                  <a:pt x="1" y="6858000"/>
                </a:lnTo>
                <a:lnTo>
                  <a:pt x="1" y="2869033"/>
                </a:lnTo>
                <a:lnTo>
                  <a:pt x="0" y="28690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57A6F37-EA5E-6C43-BE6D-C62ADF4B2D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7240" y="457200"/>
            <a:ext cx="3051025" cy="23930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None/>
              <a:tabLst/>
              <a:defRPr sz="1800" cap="none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Insert Headline // 32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Indent For Subhead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818724B-07ED-4D49-89E1-9D1CB0DAD0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7240" y="2913230"/>
            <a:ext cx="3051025" cy="3068470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tabLst/>
              <a:defRPr sz="1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9875" indent="-269875">
              <a:spcAft>
                <a:spcPts val="600"/>
              </a:spcAft>
              <a:tabLst/>
              <a:defRPr sz="1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First Level //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// 18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Third Level if Needed // 12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EACF0663-04FA-9B4B-B89B-66E8E4565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897" y="6378186"/>
            <a:ext cx="1056131" cy="2778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1D289C-4EB1-F349-9A95-28E6FF63A22C}"/>
              </a:ext>
            </a:extLst>
          </p:cNvPr>
          <p:cNvSpPr txBox="1"/>
          <p:nvPr userDrawn="1"/>
        </p:nvSpPr>
        <p:spPr>
          <a:xfrm>
            <a:off x="290912" y="6403737"/>
            <a:ext cx="37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CDD4E-6D2E-A848-9A75-47815A82A39A}" type="slidenum">
              <a:rPr lang="en-US" sz="1200" smtClean="0">
                <a:solidFill>
                  <a:schemeClr val="tx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384CD-E047-9741-9C54-794BCF504F01}"/>
              </a:ext>
            </a:extLst>
          </p:cNvPr>
          <p:cNvSpPr txBox="1"/>
          <p:nvPr userDrawn="1"/>
        </p:nvSpPr>
        <p:spPr>
          <a:xfrm>
            <a:off x="682280" y="6446280"/>
            <a:ext cx="6166671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©2021 Mitchell International, Inc. This document and its contents are confidential and proprietary and are not to be shared or redistributed without express consent.</a:t>
            </a:r>
          </a:p>
        </p:txBody>
      </p:sp>
    </p:spTree>
    <p:extLst>
      <p:ext uri="{BB962C8B-B14F-4D97-AF65-F5344CB8AC3E}">
        <p14:creationId xmlns:p14="http://schemas.microsoft.com/office/powerpoint/2010/main" val="246486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F0D4BF-45E4-444C-9C6F-53B51584E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015" y="528919"/>
            <a:ext cx="10669122" cy="11617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4D7A3-923B-6945-ADFD-B39EDC86E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9" y="1825625"/>
            <a:ext cx="1066532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5" name="Title Placeholder 1">
            <a:extLst>
              <a:ext uri="{FF2B5EF4-FFF2-40B4-BE49-F238E27FC236}">
                <a16:creationId xmlns:a16="http://schemas.microsoft.com/office/drawing/2014/main" id="{21DDED67-4EC6-AC48-81D1-AB43F687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015" y="528919"/>
            <a:ext cx="10669122" cy="11617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68A86167-0CB8-154D-9E1B-2C0E29E52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9" y="1825625"/>
            <a:ext cx="1066532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023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4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ts val="2600"/>
        </a:lnSpc>
        <a:spcBef>
          <a:spcPts val="1800"/>
        </a:spcBef>
        <a:spcAft>
          <a:spcPts val="1800"/>
        </a:spcAft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ts val="2400"/>
        </a:lnSpc>
        <a:spcBef>
          <a:spcPts val="0"/>
        </a:spcBef>
        <a:spcAft>
          <a:spcPts val="1600"/>
        </a:spcAft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0"/>
        </a:spcBef>
        <a:spcAft>
          <a:spcPts val="1400"/>
        </a:spcAft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ts val="2200"/>
        </a:lnSpc>
        <a:spcBef>
          <a:spcPts val="0"/>
        </a:spcBef>
        <a:spcAft>
          <a:spcPts val="1400"/>
        </a:spcAft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0"/>
        </a:spcBef>
        <a:spcAft>
          <a:spcPts val="1400"/>
        </a:spcAft>
        <a:buFontTx/>
        <a:buBlip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</a:buBlip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960">
          <p15:clr>
            <a:srgbClr val="F26B43"/>
          </p15:clr>
        </p15:guide>
        <p15:guide id="3" pos="1920">
          <p15:clr>
            <a:srgbClr val="F26B43"/>
          </p15:clr>
        </p15:guide>
        <p15:guide id="4" pos="2880">
          <p15:clr>
            <a:srgbClr val="F26B43"/>
          </p15:clr>
        </p15:guide>
        <p15:guide id="5" pos="3840">
          <p15:clr>
            <a:srgbClr val="F26B43"/>
          </p15:clr>
        </p15:guide>
        <p15:guide id="6" pos="4800">
          <p15:clr>
            <a:srgbClr val="F26B43"/>
          </p15:clr>
        </p15:guide>
        <p15:guide id="7" pos="5760">
          <p15:clr>
            <a:srgbClr val="F26B43"/>
          </p15:clr>
        </p15:guide>
        <p15:guide id="8" pos="6720">
          <p15:clr>
            <a:srgbClr val="F26B43"/>
          </p15:clr>
        </p15:guide>
        <p15:guide id="9">
          <p15:clr>
            <a:srgbClr val="F26B43"/>
          </p15:clr>
        </p15:guide>
        <p15:guide id="10" pos="7680">
          <p15:clr>
            <a:srgbClr val="F26B43"/>
          </p15:clr>
        </p15:guide>
        <p15:guide id="11" orient="horz" pos="1080">
          <p15:clr>
            <a:srgbClr val="F26B43"/>
          </p15:clr>
        </p15:guide>
        <p15:guide id="12" orient="horz">
          <p15:clr>
            <a:srgbClr val="F26B43"/>
          </p15:clr>
        </p15:guide>
        <p15:guide id="13" orient="horz" pos="3240">
          <p15:clr>
            <a:srgbClr val="F26B43"/>
          </p15:clr>
        </p15:guide>
        <p15:guide id="14" orient="horz" pos="4320">
          <p15:clr>
            <a:srgbClr val="F26B43"/>
          </p15:clr>
        </p15:guide>
        <p15:guide id="15" orient="horz" pos="552">
          <p15:clr>
            <a:srgbClr val="F26B43"/>
          </p15:clr>
        </p15:guide>
        <p15:guide id="16" orient="horz" pos="37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bickfordl@cvty.us.com" TargetMode="External"/><Relationship Id="rId2" Type="http://schemas.openxmlformats.org/officeDocument/2006/relationships/hyperlink" Target="mailto:Michele.Hibbert@mitchell.com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enlyt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indoor, table, tool, hammer&#10;&#10;Description automatically generated">
            <a:extLst>
              <a:ext uri="{FF2B5EF4-FFF2-40B4-BE49-F238E27FC236}">
                <a16:creationId xmlns:a16="http://schemas.microsoft.com/office/drawing/2014/main" id="{08D1A304-A0E1-40F9-BB6B-8D3C238D45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708" r="33114" b="-708"/>
          <a:stretch/>
        </p:blipFill>
        <p:spPr>
          <a:xfrm>
            <a:off x="6096000" y="401135"/>
            <a:ext cx="6095999" cy="6456866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70AEFE-1D38-495B-95AE-AEF887C1F5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l"/>
            <a:r>
              <a:rPr lang="en-US" sz="4000" i="0" u="none" strike="noStrike" baseline="0" dirty="0">
                <a:latin typeface="Calibri" panose="020F0502020204030204" pitchFamily="34" charset="0"/>
              </a:rPr>
              <a:t>Regulatory Trends to Watch: </a:t>
            </a:r>
            <a:r>
              <a:rPr lang="en-US" sz="4000" b="0" i="0" u="none" strike="noStrike" baseline="0" dirty="0">
                <a:latin typeface="Calibri" panose="020F0502020204030204" pitchFamily="34" charset="0"/>
              </a:rPr>
              <a:t>COVID‐19 Effects &amp; More,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0F9D401-3967-47DB-A56C-8403CE14F8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Michele Hibbert</a:t>
            </a:r>
          </a:p>
          <a:p>
            <a:r>
              <a:rPr lang="en-US" dirty="0"/>
              <a:t>Lisa Anne Bickford</a:t>
            </a:r>
          </a:p>
        </p:txBody>
      </p:sp>
    </p:spTree>
    <p:extLst>
      <p:ext uri="{BB962C8B-B14F-4D97-AF65-F5344CB8AC3E}">
        <p14:creationId xmlns:p14="http://schemas.microsoft.com/office/powerpoint/2010/main" val="2913654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00B16D-C64F-4FC1-9BD6-AEB1D95F53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8351" y="1912304"/>
            <a:ext cx="10535297" cy="1516696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Thank You!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18192-B3AC-432B-B38B-C4D8AAB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952" y="2670652"/>
            <a:ext cx="10535297" cy="18446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Michele Hibbert | </a:t>
            </a:r>
            <a:r>
              <a:rPr lang="en-US" dirty="0">
                <a:hlinkClick r:id="rId2"/>
              </a:rPr>
              <a:t>Michele.Hibbert@mitchell.com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Lisa Anne Bickford | </a:t>
            </a:r>
            <a:r>
              <a:rPr lang="en-US" dirty="0">
                <a:hlinkClick r:id="rId3"/>
              </a:rPr>
              <a:t>bickfordl@cvty.us.com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Visit </a:t>
            </a:r>
            <a:r>
              <a:rPr lang="en-US" b="1" dirty="0">
                <a:hlinkClick r:id="rId4"/>
              </a:rPr>
              <a:t>www.enlyte.com</a:t>
            </a:r>
            <a:r>
              <a:rPr lang="en-US" b="1" dirty="0"/>
              <a:t> for more regulatory and compliance content.</a:t>
            </a:r>
          </a:p>
        </p:txBody>
      </p:sp>
    </p:spTree>
    <p:extLst>
      <p:ext uri="{BB962C8B-B14F-4D97-AF65-F5344CB8AC3E}">
        <p14:creationId xmlns:p14="http://schemas.microsoft.com/office/powerpoint/2010/main" val="1436548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4516A9-DE60-EA46-842D-C99C9F6F4B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Today’s Presenters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E644DB-E47F-814F-814D-648479D97E1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415049" y="4864124"/>
            <a:ext cx="2657310" cy="696567"/>
          </a:xfrm>
        </p:spPr>
        <p:txBody>
          <a:bodyPr>
            <a:normAutofit/>
          </a:bodyPr>
          <a:lstStyle/>
          <a:p>
            <a:r>
              <a:rPr lang="en-US"/>
              <a:t>Michele Hibbert</a:t>
            </a:r>
          </a:p>
          <a:p>
            <a:pPr lvl="1"/>
            <a:r>
              <a:rPr lang="en-US"/>
              <a:t>Senior Vice President, Regulatory Compliance Management, Mitchell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E32FDC7-F216-5C40-AFEF-1624B9163C5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47790" y="4864124"/>
            <a:ext cx="2657310" cy="834790"/>
          </a:xfrm>
        </p:spPr>
        <p:txBody>
          <a:bodyPr/>
          <a:lstStyle/>
          <a:p>
            <a:r>
              <a:rPr lang="en-US"/>
              <a:t>Lisa Anne Bickford</a:t>
            </a:r>
          </a:p>
          <a:p>
            <a:pPr lvl="1"/>
            <a:r>
              <a:rPr lang="en-US"/>
              <a:t>Director, Government </a:t>
            </a:r>
            <a:br>
              <a:rPr lang="en-US"/>
            </a:br>
            <a:r>
              <a:rPr lang="en-US"/>
              <a:t>Relations, Coventry</a:t>
            </a:r>
          </a:p>
        </p:txBody>
      </p:sp>
      <p:pic>
        <p:nvPicPr>
          <p:cNvPr id="3" name="Picture 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3D3A079B-3D33-463A-8110-517CD58F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089" y="1554200"/>
            <a:ext cx="3253231" cy="3040775"/>
          </a:xfrm>
          <a:prstGeom prst="rect">
            <a:avLst/>
          </a:prstGeom>
        </p:spPr>
      </p:pic>
      <p:pic>
        <p:nvPicPr>
          <p:cNvPr id="22" name="Picture 21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9B9FBA81-AF3B-4ED2-9346-32B9DB8B0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4127" r="-135" b="14145"/>
          <a:stretch/>
        </p:blipFill>
        <p:spPr>
          <a:xfrm>
            <a:off x="6260463" y="1554201"/>
            <a:ext cx="3231965" cy="30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56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251F4255-5D72-4F02-B2F2-3E8DE9060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6621" r="549" b="23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DAE426-AE6B-4D0E-B5C2-30E513B62AEA}"/>
              </a:ext>
            </a:extLst>
          </p:cNvPr>
          <p:cNvSpPr/>
          <p:nvPr/>
        </p:nvSpPr>
        <p:spPr>
          <a:xfrm>
            <a:off x="6336630" y="2897033"/>
            <a:ext cx="5855370" cy="3498672"/>
          </a:xfrm>
          <a:prstGeom prst="rect">
            <a:avLst/>
          </a:prstGeom>
          <a:solidFill>
            <a:schemeClr val="accent5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77DA2-D5D3-49A2-85FC-1F1AD11F3901}"/>
              </a:ext>
            </a:extLst>
          </p:cNvPr>
          <p:cNvSpPr txBox="1"/>
          <p:nvPr/>
        </p:nvSpPr>
        <p:spPr>
          <a:xfrm>
            <a:off x="6336630" y="5565704"/>
            <a:ext cx="5855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Workers’ Compensation Severity Increases Since 2017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FD22693-AB5E-4392-A64A-38E729FD7032}"/>
              </a:ext>
            </a:extLst>
          </p:cNvPr>
          <p:cNvSpPr/>
          <p:nvPr/>
        </p:nvSpPr>
        <p:spPr>
          <a:xfrm rot="16200000">
            <a:off x="6140073" y="3694461"/>
            <a:ext cx="1721429" cy="109971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FC00C-D13F-4FA4-9EA8-2E04E99E6104}"/>
              </a:ext>
            </a:extLst>
          </p:cNvPr>
          <p:cNvSpPr txBox="1"/>
          <p:nvPr/>
        </p:nvSpPr>
        <p:spPr>
          <a:xfrm>
            <a:off x="7664945" y="3818464"/>
            <a:ext cx="492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Charge per Unit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5CD7A8-3E9F-444D-9E24-ED3A3986978E}"/>
              </a:ext>
            </a:extLst>
          </p:cNvPr>
          <p:cNvSpPr txBox="1"/>
          <p:nvPr/>
        </p:nvSpPr>
        <p:spPr>
          <a:xfrm>
            <a:off x="7664945" y="4464795"/>
            <a:ext cx="5855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 Allowed per Unit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CB487-7DCA-4AED-A9EE-6918EE0553C1}"/>
              </a:ext>
            </a:extLst>
          </p:cNvPr>
          <p:cNvSpPr txBox="1"/>
          <p:nvPr/>
        </p:nvSpPr>
        <p:spPr>
          <a:xfrm>
            <a:off x="123825" y="6591300"/>
            <a:ext cx="106965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2022 Risk and Insurance Management Society, Inc. All rights reserved. Confidential and Proprietary. Do not disclose without written permission from RIMS General Counsel. </a:t>
            </a:r>
          </a:p>
        </p:txBody>
      </p:sp>
    </p:spTree>
    <p:extLst>
      <p:ext uri="{BB962C8B-B14F-4D97-AF65-F5344CB8AC3E}">
        <p14:creationId xmlns:p14="http://schemas.microsoft.com/office/powerpoint/2010/main" val="3723981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uilding with a flag on top&#10;&#10;Description automatically generated with low confidence">
            <a:extLst>
              <a:ext uri="{FF2B5EF4-FFF2-40B4-BE49-F238E27FC236}">
                <a16:creationId xmlns:a16="http://schemas.microsoft.com/office/drawing/2014/main" id="{B5E86809-CB21-4878-B656-1CBFAC5A3D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2CD2317-CFD3-4DDB-83E1-BBECCB77A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1230503"/>
            <a:ext cx="5129784" cy="3382594"/>
          </a:xfrm>
        </p:spPr>
        <p:txBody>
          <a:bodyPr/>
          <a:lstStyle/>
          <a:p>
            <a:r>
              <a:rPr lang="en-US" dirty="0"/>
              <a:t>Federal </a:t>
            </a:r>
            <a:br>
              <a:rPr lang="en-US" dirty="0"/>
            </a:br>
            <a:r>
              <a:rPr lang="en-US" dirty="0"/>
              <a:t>Trends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828E5D2-93E3-4B67-8787-672CF32993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005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5C5AAB-D3DC-4C41-88BE-4065E2367A1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Federal Trends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6066B2-4D39-4B9D-99DE-3B66E82F66F2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5956858" y="1279449"/>
            <a:ext cx="5477127" cy="4299101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000" dirty="0"/>
              <a:t>No Surprises Act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Marijuana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Telemedicine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Centers for Medicare &amp; Medicaid Services (CMS) &amp; Inpatient-Only List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Federal Trade Commission (FTC) and Department of Justice (DOJ) Mergers &amp; Acquisitions 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Political Landscape </a:t>
            </a:r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BDC478CE-9EC7-4F99-8BFE-F1FDAED8D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1" r="30787"/>
          <a:stretch/>
        </p:blipFill>
        <p:spPr>
          <a:xfrm>
            <a:off x="757002" y="0"/>
            <a:ext cx="4678204" cy="6032938"/>
          </a:xfrm>
          <a:custGeom>
            <a:avLst/>
            <a:gdLst>
              <a:gd name="connsiteX0" fmla="*/ 0 w 5668591"/>
              <a:gd name="connsiteY0" fmla="*/ 0 h 6858000"/>
              <a:gd name="connsiteX1" fmla="*/ 5668590 w 5668591"/>
              <a:gd name="connsiteY1" fmla="*/ 0 h 6858000"/>
              <a:gd name="connsiteX2" fmla="*/ 5668590 w 5668591"/>
              <a:gd name="connsiteY2" fmla="*/ 609600 h 6858000"/>
              <a:gd name="connsiteX3" fmla="*/ 5668591 w 5668591"/>
              <a:gd name="connsiteY3" fmla="*/ 609600 h 6858000"/>
              <a:gd name="connsiteX4" fmla="*/ 5668591 w 5668591"/>
              <a:gd name="connsiteY4" fmla="*/ 6858000 h 6858000"/>
              <a:gd name="connsiteX5" fmla="*/ 1 w 5668591"/>
              <a:gd name="connsiteY5" fmla="*/ 6858000 h 6858000"/>
              <a:gd name="connsiteX6" fmla="*/ 1 w 5668591"/>
              <a:gd name="connsiteY6" fmla="*/ 2869033 h 6858000"/>
              <a:gd name="connsiteX7" fmla="*/ 0 w 5668591"/>
              <a:gd name="connsiteY7" fmla="*/ 28690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8591" h="6858000">
                <a:moveTo>
                  <a:pt x="0" y="0"/>
                </a:moveTo>
                <a:lnTo>
                  <a:pt x="5668590" y="0"/>
                </a:lnTo>
                <a:lnTo>
                  <a:pt x="5668590" y="609600"/>
                </a:lnTo>
                <a:lnTo>
                  <a:pt x="5668591" y="609600"/>
                </a:lnTo>
                <a:lnTo>
                  <a:pt x="5668591" y="6858000"/>
                </a:lnTo>
                <a:lnTo>
                  <a:pt x="1" y="6858000"/>
                </a:lnTo>
                <a:lnTo>
                  <a:pt x="1" y="2869033"/>
                </a:lnTo>
                <a:lnTo>
                  <a:pt x="0" y="28690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677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person, clothing, person&#10;&#10;Description automatically generated">
            <a:extLst>
              <a:ext uri="{FF2B5EF4-FFF2-40B4-BE49-F238E27FC236}">
                <a16:creationId xmlns:a16="http://schemas.microsoft.com/office/drawing/2014/main" id="{0CC1A577-48C9-D419-B73B-8CF75CAC81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2CD2317-CFD3-4DDB-83E1-BBECCB77A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1230503"/>
            <a:ext cx="5129784" cy="3382594"/>
          </a:xfrm>
        </p:spPr>
        <p:txBody>
          <a:bodyPr/>
          <a:lstStyle/>
          <a:p>
            <a:r>
              <a:rPr lang="en-US" dirty="0"/>
              <a:t>COVID-19 Effects on Regulations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828E5D2-93E3-4B67-8787-672CF32993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5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308B65-FCD4-42CF-A852-131499CB45AB}"/>
              </a:ext>
            </a:extLst>
          </p:cNvPr>
          <p:cNvCxnSpPr>
            <a:stCxn id="10" idx="2"/>
          </p:cNvCxnSpPr>
          <p:nvPr/>
        </p:nvCxnSpPr>
        <p:spPr>
          <a:xfrm flipH="1" flipV="1">
            <a:off x="3356811" y="3465095"/>
            <a:ext cx="5422231" cy="1203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4C511A-1C4A-A949-B311-81893B9F96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Post-Pandemic Legislative Landscape</a:t>
            </a:r>
          </a:p>
          <a:p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319B6613-2C32-4DFC-B427-5B73453147B4}"/>
              </a:ext>
            </a:extLst>
          </p:cNvPr>
          <p:cNvSpPr/>
          <p:nvPr/>
        </p:nvSpPr>
        <p:spPr>
          <a:xfrm>
            <a:off x="958516" y="2249912"/>
            <a:ext cx="2454442" cy="2454442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6818D6F-5225-4B69-B97A-A42E5C963FA2}"/>
              </a:ext>
            </a:extLst>
          </p:cNvPr>
          <p:cNvSpPr/>
          <p:nvPr/>
        </p:nvSpPr>
        <p:spPr>
          <a:xfrm>
            <a:off x="3565358" y="2249912"/>
            <a:ext cx="2454442" cy="2454442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B24C9EA-71E5-40F5-B9FB-CA45884CB774}"/>
              </a:ext>
            </a:extLst>
          </p:cNvPr>
          <p:cNvSpPr/>
          <p:nvPr/>
        </p:nvSpPr>
        <p:spPr>
          <a:xfrm>
            <a:off x="6172200" y="2249912"/>
            <a:ext cx="2454442" cy="2454442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4B6E3E0-84B1-4AC0-95FB-588DDE0A887E}"/>
              </a:ext>
            </a:extLst>
          </p:cNvPr>
          <p:cNvSpPr/>
          <p:nvPr/>
        </p:nvSpPr>
        <p:spPr>
          <a:xfrm>
            <a:off x="8779042" y="2249912"/>
            <a:ext cx="2454442" cy="2454442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598E3D-C064-432C-B3DE-E7F6A7357C23}"/>
              </a:ext>
            </a:extLst>
          </p:cNvPr>
          <p:cNvSpPr txBox="1"/>
          <p:nvPr/>
        </p:nvSpPr>
        <p:spPr>
          <a:xfrm>
            <a:off x="8863259" y="3321663"/>
            <a:ext cx="228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Long-Haul &amp; Prescription Costs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44D4DD-0146-460F-93BF-9914D86F22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28737" y="2539828"/>
            <a:ext cx="734501" cy="6842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888065A-5017-4802-AAC0-D849F3FDBD04}"/>
              </a:ext>
            </a:extLst>
          </p:cNvPr>
          <p:cNvSpPr txBox="1"/>
          <p:nvPr/>
        </p:nvSpPr>
        <p:spPr>
          <a:xfrm>
            <a:off x="1137032" y="3321663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Emergency Legislation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7F5EC07-17D4-42C6-B676-1EFEB5930B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00535" y="2560811"/>
            <a:ext cx="708095" cy="683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7ADBD0-F1D9-4F84-8358-B45FC0D7A18A}"/>
              </a:ext>
            </a:extLst>
          </p:cNvPr>
          <p:cNvSpPr txBox="1"/>
          <p:nvPr/>
        </p:nvSpPr>
        <p:spPr>
          <a:xfrm>
            <a:off x="6373480" y="3321663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Direction of Care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63FFDB-DEE2-4B81-BEE0-74F1F8EDCC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74234" y="2585825"/>
            <a:ext cx="649671" cy="598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E9003-D666-46D0-9A74-4F4A94C63018}"/>
              </a:ext>
            </a:extLst>
          </p:cNvPr>
          <p:cNvSpPr txBox="1"/>
          <p:nvPr/>
        </p:nvSpPr>
        <p:spPr>
          <a:xfrm>
            <a:off x="3766636" y="3501202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Presumptions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9F37C1-F94C-4756-920D-A68E210DDB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81765" y="2602443"/>
            <a:ext cx="612355" cy="71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82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avel on top of a book&#10;&#10;Description automatically generated">
            <a:extLst>
              <a:ext uri="{FF2B5EF4-FFF2-40B4-BE49-F238E27FC236}">
                <a16:creationId xmlns:a16="http://schemas.microsoft.com/office/drawing/2014/main" id="{D845E2E7-46A5-4972-9BA7-08D52D9360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2CD2317-CFD3-4DDB-83E1-BBECCB77A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1230503"/>
            <a:ext cx="5129784" cy="3382594"/>
          </a:xfrm>
        </p:spPr>
        <p:txBody>
          <a:bodyPr/>
          <a:lstStyle/>
          <a:p>
            <a:r>
              <a:rPr lang="en-US" dirty="0"/>
              <a:t>State-Specific Issues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828E5D2-93E3-4B67-8787-672CF32993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5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4C511A-1C4A-A949-B311-81893B9F96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en-US" sz="4000"/>
              <a:t>Workers’ Comp State Updates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B8DCC-BF87-4AD0-8D94-984CA83AAEA0}"/>
              </a:ext>
            </a:extLst>
          </p:cNvPr>
          <p:cNvSpPr txBox="1"/>
          <p:nvPr/>
        </p:nvSpPr>
        <p:spPr>
          <a:xfrm>
            <a:off x="2679892" y="2993763"/>
            <a:ext cx="8657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chemeClr val="bg1"/>
                </a:solidFill>
              </a:rPr>
              <a:t>CA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426674E-5455-47BA-9F27-FF203413C786}"/>
              </a:ext>
            </a:extLst>
          </p:cNvPr>
          <p:cNvSpPr txBox="1"/>
          <p:nvPr/>
        </p:nvSpPr>
        <p:spPr>
          <a:xfrm>
            <a:off x="3202765" y="2600188"/>
            <a:ext cx="8657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chemeClr val="bg1"/>
                </a:solidFill>
              </a:rPr>
              <a:t>NV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63D7BDFD-AAC2-4ED1-8485-732D62C8BDEF}"/>
              </a:ext>
            </a:extLst>
          </p:cNvPr>
          <p:cNvSpPr txBox="1"/>
          <p:nvPr/>
        </p:nvSpPr>
        <p:spPr>
          <a:xfrm>
            <a:off x="5686874" y="4212710"/>
            <a:ext cx="8657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chemeClr val="bg1"/>
                </a:solidFill>
              </a:rPr>
              <a:t>TX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84E49C0C-7047-452E-873C-753D14E5C58E}"/>
              </a:ext>
            </a:extLst>
          </p:cNvPr>
          <p:cNvSpPr txBox="1"/>
          <p:nvPr/>
        </p:nvSpPr>
        <p:spPr>
          <a:xfrm>
            <a:off x="7153979" y="2697942"/>
            <a:ext cx="8657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chemeClr val="bg1"/>
                </a:solidFill>
              </a:rPr>
              <a:t>IL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F24D4375-F6C2-4053-909F-4C74C97FC1B1}"/>
              </a:ext>
            </a:extLst>
          </p:cNvPr>
          <p:cNvSpPr txBox="1"/>
          <p:nvPr/>
        </p:nvSpPr>
        <p:spPr>
          <a:xfrm>
            <a:off x="7582823" y="2715669"/>
            <a:ext cx="8657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chemeClr val="bg1"/>
                </a:solidFill>
              </a:rPr>
              <a:t>IN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EC364F4-ABCC-4D55-A1FB-C3E48BE44110}"/>
              </a:ext>
            </a:extLst>
          </p:cNvPr>
          <p:cNvSpPr txBox="1"/>
          <p:nvPr/>
        </p:nvSpPr>
        <p:spPr>
          <a:xfrm>
            <a:off x="4720825" y="2872138"/>
            <a:ext cx="8657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chemeClr val="bg1"/>
                </a:solidFill>
              </a:rPr>
              <a:t>CO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02AB767-5126-4994-AE83-3E4FE72C65F6}"/>
              </a:ext>
            </a:extLst>
          </p:cNvPr>
          <p:cNvGrpSpPr/>
          <p:nvPr/>
        </p:nvGrpSpPr>
        <p:grpSpPr>
          <a:xfrm>
            <a:off x="2449697" y="1631974"/>
            <a:ext cx="6750606" cy="3847989"/>
            <a:chOff x="457200" y="1417637"/>
            <a:chExt cx="7645400" cy="4759325"/>
          </a:xfrm>
          <a:solidFill>
            <a:schemeClr val="bg1">
              <a:lumMod val="95000"/>
            </a:schemeClr>
          </a:solidFill>
        </p:grpSpPr>
        <p:sp>
          <p:nvSpPr>
            <p:cNvPr id="139" name="Freeform 32">
              <a:hlinkClick r:id="" action="ppaction://noaction"/>
              <a:extLst>
                <a:ext uri="{FF2B5EF4-FFF2-40B4-BE49-F238E27FC236}">
                  <a16:creationId xmlns:a16="http://schemas.microsoft.com/office/drawing/2014/main" id="{BCE00FE9-3C4B-42E7-B8F9-F4BF33EE0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425" y="5078412"/>
              <a:ext cx="1331913" cy="1025525"/>
            </a:xfrm>
            <a:custGeom>
              <a:avLst/>
              <a:gdLst>
                <a:gd name="T0" fmla="*/ 980639 w 728"/>
                <a:gd name="T1" fmla="*/ 73252 h 560"/>
                <a:gd name="T2" fmla="*/ 951366 w 728"/>
                <a:gd name="T3" fmla="*/ 117203 h 560"/>
                <a:gd name="T4" fmla="*/ 966003 w 728"/>
                <a:gd name="T5" fmla="*/ 73252 h 560"/>
                <a:gd name="T6" fmla="*/ 1009912 w 728"/>
                <a:gd name="T7" fmla="*/ 146504 h 560"/>
                <a:gd name="T8" fmla="*/ 1039185 w 728"/>
                <a:gd name="T9" fmla="*/ 190455 h 560"/>
                <a:gd name="T10" fmla="*/ 1097730 w 728"/>
                <a:gd name="T11" fmla="*/ 293007 h 560"/>
                <a:gd name="T12" fmla="*/ 1068458 w 728"/>
                <a:gd name="T13" fmla="*/ 263706 h 560"/>
                <a:gd name="T14" fmla="*/ 1127003 w 728"/>
                <a:gd name="T15" fmla="*/ 351609 h 560"/>
                <a:gd name="T16" fmla="*/ 1214822 w 728"/>
                <a:gd name="T17" fmla="*/ 542063 h 560"/>
                <a:gd name="T18" fmla="*/ 1288004 w 728"/>
                <a:gd name="T19" fmla="*/ 673916 h 560"/>
                <a:gd name="T20" fmla="*/ 1317277 w 728"/>
                <a:gd name="T21" fmla="*/ 703217 h 560"/>
                <a:gd name="T22" fmla="*/ 1317277 w 728"/>
                <a:gd name="T23" fmla="*/ 864371 h 560"/>
                <a:gd name="T24" fmla="*/ 1302640 w 728"/>
                <a:gd name="T25" fmla="*/ 996224 h 560"/>
                <a:gd name="T26" fmla="*/ 1229458 w 728"/>
                <a:gd name="T27" fmla="*/ 1010875 h 560"/>
                <a:gd name="T28" fmla="*/ 1170913 w 728"/>
                <a:gd name="T29" fmla="*/ 996224 h 560"/>
                <a:gd name="T30" fmla="*/ 1200185 w 728"/>
                <a:gd name="T31" fmla="*/ 1010875 h 560"/>
                <a:gd name="T32" fmla="*/ 1200185 w 728"/>
                <a:gd name="T33" fmla="*/ 981574 h 560"/>
                <a:gd name="T34" fmla="*/ 1185549 w 728"/>
                <a:gd name="T35" fmla="*/ 952273 h 560"/>
                <a:gd name="T36" fmla="*/ 1170913 w 728"/>
                <a:gd name="T37" fmla="*/ 981574 h 560"/>
                <a:gd name="T38" fmla="*/ 1068458 w 728"/>
                <a:gd name="T39" fmla="*/ 893672 h 560"/>
                <a:gd name="T40" fmla="*/ 1009912 w 728"/>
                <a:gd name="T41" fmla="*/ 805770 h 560"/>
                <a:gd name="T42" fmla="*/ 980639 w 728"/>
                <a:gd name="T43" fmla="*/ 747168 h 560"/>
                <a:gd name="T44" fmla="*/ 966003 w 728"/>
                <a:gd name="T45" fmla="*/ 717868 h 560"/>
                <a:gd name="T46" fmla="*/ 966003 w 728"/>
                <a:gd name="T47" fmla="*/ 747168 h 560"/>
                <a:gd name="T48" fmla="*/ 907457 w 728"/>
                <a:gd name="T49" fmla="*/ 703217 h 560"/>
                <a:gd name="T50" fmla="*/ 878184 w 728"/>
                <a:gd name="T51" fmla="*/ 629965 h 560"/>
                <a:gd name="T52" fmla="*/ 878184 w 728"/>
                <a:gd name="T53" fmla="*/ 571364 h 560"/>
                <a:gd name="T54" fmla="*/ 848912 w 728"/>
                <a:gd name="T55" fmla="*/ 600665 h 560"/>
                <a:gd name="T56" fmla="*/ 834275 w 728"/>
                <a:gd name="T57" fmla="*/ 527413 h 560"/>
                <a:gd name="T58" fmla="*/ 834275 w 728"/>
                <a:gd name="T59" fmla="*/ 395560 h 560"/>
                <a:gd name="T60" fmla="*/ 805002 w 728"/>
                <a:gd name="T61" fmla="*/ 336958 h 560"/>
                <a:gd name="T62" fmla="*/ 746457 w 728"/>
                <a:gd name="T63" fmla="*/ 336958 h 560"/>
                <a:gd name="T64" fmla="*/ 717184 w 728"/>
                <a:gd name="T65" fmla="*/ 293007 h 560"/>
                <a:gd name="T66" fmla="*/ 600093 w 728"/>
                <a:gd name="T67" fmla="*/ 190455 h 560"/>
                <a:gd name="T68" fmla="*/ 526911 w 728"/>
                <a:gd name="T69" fmla="*/ 219755 h 560"/>
                <a:gd name="T70" fmla="*/ 453729 w 728"/>
                <a:gd name="T71" fmla="*/ 263706 h 560"/>
                <a:gd name="T72" fmla="*/ 453729 w 728"/>
                <a:gd name="T73" fmla="*/ 249056 h 560"/>
                <a:gd name="T74" fmla="*/ 380547 w 728"/>
                <a:gd name="T75" fmla="*/ 293007 h 560"/>
                <a:gd name="T76" fmla="*/ 380547 w 728"/>
                <a:gd name="T77" fmla="*/ 278357 h 560"/>
                <a:gd name="T78" fmla="*/ 365910 w 728"/>
                <a:gd name="T79" fmla="*/ 249056 h 560"/>
                <a:gd name="T80" fmla="*/ 351274 w 728"/>
                <a:gd name="T81" fmla="*/ 219755 h 560"/>
                <a:gd name="T82" fmla="*/ 336637 w 728"/>
                <a:gd name="T83" fmla="*/ 175804 h 560"/>
                <a:gd name="T84" fmla="*/ 307365 w 728"/>
                <a:gd name="T85" fmla="*/ 205105 h 560"/>
                <a:gd name="T86" fmla="*/ 190273 w 728"/>
                <a:gd name="T87" fmla="*/ 175804 h 560"/>
                <a:gd name="T88" fmla="*/ 219546 w 728"/>
                <a:gd name="T89" fmla="*/ 161154 h 560"/>
                <a:gd name="T90" fmla="*/ 146364 w 728"/>
                <a:gd name="T91" fmla="*/ 175804 h 560"/>
                <a:gd name="T92" fmla="*/ 87818 w 728"/>
                <a:gd name="T93" fmla="*/ 190455 h 560"/>
                <a:gd name="T94" fmla="*/ 102455 w 728"/>
                <a:gd name="T95" fmla="*/ 161154 h 560"/>
                <a:gd name="T96" fmla="*/ 73182 w 728"/>
                <a:gd name="T97" fmla="*/ 146504 h 560"/>
                <a:gd name="T98" fmla="*/ 58546 w 728"/>
                <a:gd name="T99" fmla="*/ 190455 h 560"/>
                <a:gd name="T100" fmla="*/ 43909 w 728"/>
                <a:gd name="T101" fmla="*/ 190455 h 560"/>
                <a:gd name="T102" fmla="*/ 43909 w 728"/>
                <a:gd name="T103" fmla="*/ 175804 h 560"/>
                <a:gd name="T104" fmla="*/ 14636 w 728"/>
                <a:gd name="T105" fmla="*/ 117203 h 560"/>
                <a:gd name="T106" fmla="*/ 409819 w 728"/>
                <a:gd name="T107" fmla="*/ 43951 h 560"/>
                <a:gd name="T108" fmla="*/ 848912 w 728"/>
                <a:gd name="T109" fmla="*/ 58601 h 560"/>
                <a:gd name="T110" fmla="*/ 892821 w 728"/>
                <a:gd name="T111" fmla="*/ 73252 h 560"/>
                <a:gd name="T112" fmla="*/ 892821 w 728"/>
                <a:gd name="T113" fmla="*/ 0 h 560"/>
                <a:gd name="T114" fmla="*/ 966003 w 728"/>
                <a:gd name="T115" fmla="*/ 29301 h 5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728" h="560">
                  <a:moveTo>
                    <a:pt x="528" y="32"/>
                  </a:moveTo>
                  <a:lnTo>
                    <a:pt x="528" y="32"/>
                  </a:lnTo>
                  <a:lnTo>
                    <a:pt x="536" y="32"/>
                  </a:lnTo>
                  <a:lnTo>
                    <a:pt x="536" y="40"/>
                  </a:lnTo>
                  <a:lnTo>
                    <a:pt x="528" y="40"/>
                  </a:lnTo>
                  <a:lnTo>
                    <a:pt x="520" y="40"/>
                  </a:lnTo>
                  <a:lnTo>
                    <a:pt x="520" y="56"/>
                  </a:lnTo>
                  <a:lnTo>
                    <a:pt x="520" y="64"/>
                  </a:lnTo>
                  <a:lnTo>
                    <a:pt x="520" y="56"/>
                  </a:lnTo>
                  <a:lnTo>
                    <a:pt x="520" y="48"/>
                  </a:lnTo>
                  <a:lnTo>
                    <a:pt x="528" y="40"/>
                  </a:lnTo>
                  <a:lnTo>
                    <a:pt x="536" y="40"/>
                  </a:lnTo>
                  <a:lnTo>
                    <a:pt x="552" y="80"/>
                  </a:lnTo>
                  <a:lnTo>
                    <a:pt x="552" y="96"/>
                  </a:lnTo>
                  <a:lnTo>
                    <a:pt x="560" y="112"/>
                  </a:lnTo>
                  <a:lnTo>
                    <a:pt x="568" y="104"/>
                  </a:lnTo>
                  <a:lnTo>
                    <a:pt x="576" y="112"/>
                  </a:lnTo>
                  <a:lnTo>
                    <a:pt x="584" y="136"/>
                  </a:lnTo>
                  <a:lnTo>
                    <a:pt x="592" y="144"/>
                  </a:lnTo>
                  <a:lnTo>
                    <a:pt x="600" y="160"/>
                  </a:lnTo>
                  <a:lnTo>
                    <a:pt x="600" y="168"/>
                  </a:lnTo>
                  <a:lnTo>
                    <a:pt x="584" y="144"/>
                  </a:lnTo>
                  <a:lnTo>
                    <a:pt x="600" y="168"/>
                  </a:lnTo>
                  <a:lnTo>
                    <a:pt x="608" y="176"/>
                  </a:lnTo>
                  <a:lnTo>
                    <a:pt x="616" y="192"/>
                  </a:lnTo>
                  <a:lnTo>
                    <a:pt x="624" y="224"/>
                  </a:lnTo>
                  <a:lnTo>
                    <a:pt x="664" y="296"/>
                  </a:lnTo>
                  <a:lnTo>
                    <a:pt x="688" y="328"/>
                  </a:lnTo>
                  <a:lnTo>
                    <a:pt x="696" y="344"/>
                  </a:lnTo>
                  <a:lnTo>
                    <a:pt x="704" y="352"/>
                  </a:lnTo>
                  <a:lnTo>
                    <a:pt x="704" y="360"/>
                  </a:lnTo>
                  <a:lnTo>
                    <a:pt x="704" y="368"/>
                  </a:lnTo>
                  <a:lnTo>
                    <a:pt x="720" y="376"/>
                  </a:lnTo>
                  <a:lnTo>
                    <a:pt x="712" y="376"/>
                  </a:lnTo>
                  <a:lnTo>
                    <a:pt x="720" y="384"/>
                  </a:lnTo>
                  <a:lnTo>
                    <a:pt x="720" y="408"/>
                  </a:lnTo>
                  <a:lnTo>
                    <a:pt x="728" y="448"/>
                  </a:lnTo>
                  <a:lnTo>
                    <a:pt x="720" y="472"/>
                  </a:lnTo>
                  <a:lnTo>
                    <a:pt x="720" y="480"/>
                  </a:lnTo>
                  <a:lnTo>
                    <a:pt x="712" y="496"/>
                  </a:lnTo>
                  <a:lnTo>
                    <a:pt x="712" y="512"/>
                  </a:lnTo>
                  <a:lnTo>
                    <a:pt x="712" y="520"/>
                  </a:lnTo>
                  <a:lnTo>
                    <a:pt x="712" y="544"/>
                  </a:lnTo>
                  <a:lnTo>
                    <a:pt x="704" y="544"/>
                  </a:lnTo>
                  <a:lnTo>
                    <a:pt x="696" y="544"/>
                  </a:lnTo>
                  <a:lnTo>
                    <a:pt x="688" y="552"/>
                  </a:lnTo>
                  <a:lnTo>
                    <a:pt x="672" y="552"/>
                  </a:lnTo>
                  <a:lnTo>
                    <a:pt x="664" y="560"/>
                  </a:lnTo>
                  <a:lnTo>
                    <a:pt x="648" y="560"/>
                  </a:lnTo>
                  <a:lnTo>
                    <a:pt x="640" y="544"/>
                  </a:lnTo>
                  <a:lnTo>
                    <a:pt x="648" y="544"/>
                  </a:lnTo>
                  <a:lnTo>
                    <a:pt x="656" y="552"/>
                  </a:lnTo>
                  <a:lnTo>
                    <a:pt x="664" y="544"/>
                  </a:lnTo>
                  <a:lnTo>
                    <a:pt x="656" y="536"/>
                  </a:lnTo>
                  <a:lnTo>
                    <a:pt x="664" y="528"/>
                  </a:lnTo>
                  <a:lnTo>
                    <a:pt x="656" y="512"/>
                  </a:lnTo>
                  <a:lnTo>
                    <a:pt x="648" y="520"/>
                  </a:lnTo>
                  <a:lnTo>
                    <a:pt x="656" y="528"/>
                  </a:lnTo>
                  <a:lnTo>
                    <a:pt x="648" y="536"/>
                  </a:lnTo>
                  <a:lnTo>
                    <a:pt x="640" y="536"/>
                  </a:lnTo>
                  <a:lnTo>
                    <a:pt x="624" y="504"/>
                  </a:lnTo>
                  <a:lnTo>
                    <a:pt x="600" y="488"/>
                  </a:lnTo>
                  <a:lnTo>
                    <a:pt x="584" y="488"/>
                  </a:lnTo>
                  <a:lnTo>
                    <a:pt x="576" y="488"/>
                  </a:lnTo>
                  <a:lnTo>
                    <a:pt x="568" y="480"/>
                  </a:lnTo>
                  <a:lnTo>
                    <a:pt x="568" y="448"/>
                  </a:lnTo>
                  <a:lnTo>
                    <a:pt x="552" y="440"/>
                  </a:lnTo>
                  <a:lnTo>
                    <a:pt x="544" y="432"/>
                  </a:lnTo>
                  <a:lnTo>
                    <a:pt x="536" y="424"/>
                  </a:lnTo>
                  <a:lnTo>
                    <a:pt x="536" y="408"/>
                  </a:lnTo>
                  <a:lnTo>
                    <a:pt x="528" y="400"/>
                  </a:lnTo>
                  <a:lnTo>
                    <a:pt x="536" y="384"/>
                  </a:lnTo>
                  <a:lnTo>
                    <a:pt x="528" y="392"/>
                  </a:lnTo>
                  <a:lnTo>
                    <a:pt x="512" y="384"/>
                  </a:lnTo>
                  <a:lnTo>
                    <a:pt x="528" y="400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04" y="392"/>
                  </a:lnTo>
                  <a:lnTo>
                    <a:pt x="496" y="384"/>
                  </a:lnTo>
                  <a:lnTo>
                    <a:pt x="496" y="376"/>
                  </a:lnTo>
                  <a:lnTo>
                    <a:pt x="472" y="344"/>
                  </a:lnTo>
                  <a:lnTo>
                    <a:pt x="480" y="344"/>
                  </a:lnTo>
                  <a:lnTo>
                    <a:pt x="480" y="328"/>
                  </a:lnTo>
                  <a:lnTo>
                    <a:pt x="480" y="312"/>
                  </a:lnTo>
                  <a:lnTo>
                    <a:pt x="472" y="296"/>
                  </a:lnTo>
                  <a:lnTo>
                    <a:pt x="464" y="312"/>
                  </a:lnTo>
                  <a:lnTo>
                    <a:pt x="464" y="320"/>
                  </a:lnTo>
                  <a:lnTo>
                    <a:pt x="464" y="328"/>
                  </a:lnTo>
                  <a:lnTo>
                    <a:pt x="448" y="312"/>
                  </a:lnTo>
                  <a:lnTo>
                    <a:pt x="456" y="304"/>
                  </a:lnTo>
                  <a:lnTo>
                    <a:pt x="456" y="288"/>
                  </a:lnTo>
                  <a:lnTo>
                    <a:pt x="448" y="272"/>
                  </a:lnTo>
                  <a:lnTo>
                    <a:pt x="456" y="264"/>
                  </a:lnTo>
                  <a:lnTo>
                    <a:pt x="456" y="224"/>
                  </a:lnTo>
                  <a:lnTo>
                    <a:pt x="456" y="216"/>
                  </a:lnTo>
                  <a:lnTo>
                    <a:pt x="448" y="200"/>
                  </a:lnTo>
                  <a:lnTo>
                    <a:pt x="440" y="184"/>
                  </a:lnTo>
                  <a:lnTo>
                    <a:pt x="432" y="184"/>
                  </a:lnTo>
                  <a:lnTo>
                    <a:pt x="416" y="184"/>
                  </a:lnTo>
                  <a:lnTo>
                    <a:pt x="408" y="184"/>
                  </a:lnTo>
                  <a:lnTo>
                    <a:pt x="408" y="176"/>
                  </a:lnTo>
                  <a:lnTo>
                    <a:pt x="416" y="176"/>
                  </a:lnTo>
                  <a:lnTo>
                    <a:pt x="408" y="168"/>
                  </a:lnTo>
                  <a:lnTo>
                    <a:pt x="392" y="160"/>
                  </a:lnTo>
                  <a:lnTo>
                    <a:pt x="376" y="152"/>
                  </a:lnTo>
                  <a:lnTo>
                    <a:pt x="376" y="144"/>
                  </a:lnTo>
                  <a:lnTo>
                    <a:pt x="360" y="128"/>
                  </a:lnTo>
                  <a:lnTo>
                    <a:pt x="352" y="112"/>
                  </a:lnTo>
                  <a:lnTo>
                    <a:pt x="328" y="104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88" y="112"/>
                  </a:lnTo>
                  <a:lnTo>
                    <a:pt x="288" y="120"/>
                  </a:lnTo>
                  <a:lnTo>
                    <a:pt x="272" y="120"/>
                  </a:lnTo>
                  <a:lnTo>
                    <a:pt x="264" y="136"/>
                  </a:lnTo>
                  <a:lnTo>
                    <a:pt x="256" y="144"/>
                  </a:lnTo>
                  <a:lnTo>
                    <a:pt x="248" y="144"/>
                  </a:lnTo>
                  <a:lnTo>
                    <a:pt x="248" y="136"/>
                  </a:lnTo>
                  <a:lnTo>
                    <a:pt x="240" y="152"/>
                  </a:lnTo>
                  <a:lnTo>
                    <a:pt x="232" y="152"/>
                  </a:lnTo>
                  <a:lnTo>
                    <a:pt x="224" y="152"/>
                  </a:lnTo>
                  <a:lnTo>
                    <a:pt x="208" y="160"/>
                  </a:lnTo>
                  <a:lnTo>
                    <a:pt x="200" y="152"/>
                  </a:lnTo>
                  <a:lnTo>
                    <a:pt x="208" y="152"/>
                  </a:lnTo>
                  <a:lnTo>
                    <a:pt x="208" y="144"/>
                  </a:lnTo>
                  <a:lnTo>
                    <a:pt x="200" y="136"/>
                  </a:lnTo>
                  <a:lnTo>
                    <a:pt x="176" y="120"/>
                  </a:lnTo>
                  <a:lnTo>
                    <a:pt x="192" y="120"/>
                  </a:lnTo>
                  <a:lnTo>
                    <a:pt x="184" y="112"/>
                  </a:lnTo>
                  <a:lnTo>
                    <a:pt x="176" y="112"/>
                  </a:lnTo>
                  <a:lnTo>
                    <a:pt x="184" y="96"/>
                  </a:lnTo>
                  <a:lnTo>
                    <a:pt x="168" y="96"/>
                  </a:lnTo>
                  <a:lnTo>
                    <a:pt x="168" y="112"/>
                  </a:lnTo>
                  <a:lnTo>
                    <a:pt x="152" y="104"/>
                  </a:lnTo>
                  <a:lnTo>
                    <a:pt x="120" y="96"/>
                  </a:lnTo>
                  <a:lnTo>
                    <a:pt x="104" y="96"/>
                  </a:lnTo>
                  <a:lnTo>
                    <a:pt x="112" y="96"/>
                  </a:lnTo>
                  <a:lnTo>
                    <a:pt x="128" y="96"/>
                  </a:lnTo>
                  <a:lnTo>
                    <a:pt x="136" y="88"/>
                  </a:lnTo>
                  <a:lnTo>
                    <a:pt x="120" y="88"/>
                  </a:lnTo>
                  <a:lnTo>
                    <a:pt x="88" y="88"/>
                  </a:lnTo>
                  <a:lnTo>
                    <a:pt x="80" y="96"/>
                  </a:lnTo>
                  <a:lnTo>
                    <a:pt x="64" y="96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8" y="96"/>
                  </a:lnTo>
                  <a:lnTo>
                    <a:pt x="56" y="96"/>
                  </a:lnTo>
                  <a:lnTo>
                    <a:pt x="64" y="88"/>
                  </a:lnTo>
                  <a:lnTo>
                    <a:pt x="56" y="88"/>
                  </a:lnTo>
                  <a:lnTo>
                    <a:pt x="48" y="88"/>
                  </a:lnTo>
                  <a:lnTo>
                    <a:pt x="40" y="80"/>
                  </a:lnTo>
                  <a:lnTo>
                    <a:pt x="40" y="88"/>
                  </a:lnTo>
                  <a:lnTo>
                    <a:pt x="40" y="96"/>
                  </a:lnTo>
                  <a:lnTo>
                    <a:pt x="32" y="104"/>
                  </a:lnTo>
                  <a:lnTo>
                    <a:pt x="32" y="112"/>
                  </a:lnTo>
                  <a:lnTo>
                    <a:pt x="16" y="112"/>
                  </a:lnTo>
                  <a:lnTo>
                    <a:pt x="24" y="104"/>
                  </a:lnTo>
                  <a:lnTo>
                    <a:pt x="24" y="96"/>
                  </a:lnTo>
                  <a:lnTo>
                    <a:pt x="16" y="96"/>
                  </a:lnTo>
                  <a:lnTo>
                    <a:pt x="24" y="96"/>
                  </a:lnTo>
                  <a:lnTo>
                    <a:pt x="16" y="88"/>
                  </a:lnTo>
                  <a:lnTo>
                    <a:pt x="24" y="88"/>
                  </a:lnTo>
                  <a:lnTo>
                    <a:pt x="24" y="72"/>
                  </a:lnTo>
                  <a:lnTo>
                    <a:pt x="8" y="64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224" y="24"/>
                  </a:lnTo>
                  <a:lnTo>
                    <a:pt x="240" y="48"/>
                  </a:lnTo>
                  <a:lnTo>
                    <a:pt x="464" y="32"/>
                  </a:lnTo>
                  <a:lnTo>
                    <a:pt x="472" y="48"/>
                  </a:lnTo>
                  <a:lnTo>
                    <a:pt x="488" y="48"/>
                  </a:lnTo>
                  <a:lnTo>
                    <a:pt x="488" y="40"/>
                  </a:lnTo>
                  <a:lnTo>
                    <a:pt x="480" y="32"/>
                  </a:lnTo>
                  <a:lnTo>
                    <a:pt x="480" y="24"/>
                  </a:lnTo>
                  <a:lnTo>
                    <a:pt x="480" y="8"/>
                  </a:lnTo>
                  <a:lnTo>
                    <a:pt x="488" y="0"/>
                  </a:lnTo>
                  <a:lnTo>
                    <a:pt x="496" y="8"/>
                  </a:lnTo>
                  <a:lnTo>
                    <a:pt x="512" y="8"/>
                  </a:lnTo>
                  <a:lnTo>
                    <a:pt x="520" y="8"/>
                  </a:lnTo>
                  <a:lnTo>
                    <a:pt x="528" y="8"/>
                  </a:lnTo>
                  <a:lnTo>
                    <a:pt x="528" y="16"/>
                  </a:lnTo>
                  <a:lnTo>
                    <a:pt x="528" y="32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40" name="Freeform 33">
              <a:extLst>
                <a:ext uri="{FF2B5EF4-FFF2-40B4-BE49-F238E27FC236}">
                  <a16:creationId xmlns:a16="http://schemas.microsoft.com/office/drawing/2014/main" id="{3C873A9D-3700-45B2-B38F-10ED38997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1417637"/>
              <a:ext cx="965200" cy="717550"/>
            </a:xfrm>
            <a:custGeom>
              <a:avLst/>
              <a:gdLst>
                <a:gd name="T0" fmla="*/ 102370 w 528"/>
                <a:gd name="T1" fmla="*/ 102507 h 392"/>
                <a:gd name="T2" fmla="*/ 175491 w 528"/>
                <a:gd name="T3" fmla="*/ 131795 h 392"/>
                <a:gd name="T4" fmla="*/ 219364 w 528"/>
                <a:gd name="T5" fmla="*/ 161083 h 392"/>
                <a:gd name="T6" fmla="*/ 233988 w 528"/>
                <a:gd name="T7" fmla="*/ 175727 h 392"/>
                <a:gd name="T8" fmla="*/ 248612 w 528"/>
                <a:gd name="T9" fmla="*/ 175727 h 392"/>
                <a:gd name="T10" fmla="*/ 219364 w 528"/>
                <a:gd name="T11" fmla="*/ 234302 h 392"/>
                <a:gd name="T12" fmla="*/ 233988 w 528"/>
                <a:gd name="T13" fmla="*/ 205014 h 392"/>
                <a:gd name="T14" fmla="*/ 160867 w 528"/>
                <a:gd name="T15" fmla="*/ 263590 h 392"/>
                <a:gd name="T16" fmla="*/ 175491 w 528"/>
                <a:gd name="T17" fmla="*/ 292878 h 392"/>
                <a:gd name="T18" fmla="*/ 219364 w 528"/>
                <a:gd name="T19" fmla="*/ 234302 h 392"/>
                <a:gd name="T20" fmla="*/ 263236 w 528"/>
                <a:gd name="T21" fmla="*/ 205014 h 392"/>
                <a:gd name="T22" fmla="*/ 248612 w 528"/>
                <a:gd name="T23" fmla="*/ 234302 h 392"/>
                <a:gd name="T24" fmla="*/ 248612 w 528"/>
                <a:gd name="T25" fmla="*/ 263590 h 392"/>
                <a:gd name="T26" fmla="*/ 219364 w 528"/>
                <a:gd name="T27" fmla="*/ 322165 h 392"/>
                <a:gd name="T28" fmla="*/ 204739 w 528"/>
                <a:gd name="T29" fmla="*/ 307521 h 392"/>
                <a:gd name="T30" fmla="*/ 204739 w 528"/>
                <a:gd name="T31" fmla="*/ 292878 h 392"/>
                <a:gd name="T32" fmla="*/ 160867 w 528"/>
                <a:gd name="T33" fmla="*/ 322165 h 392"/>
                <a:gd name="T34" fmla="*/ 190115 w 528"/>
                <a:gd name="T35" fmla="*/ 336809 h 392"/>
                <a:gd name="T36" fmla="*/ 233988 w 528"/>
                <a:gd name="T37" fmla="*/ 322165 h 392"/>
                <a:gd name="T38" fmla="*/ 263236 w 528"/>
                <a:gd name="T39" fmla="*/ 307521 h 392"/>
                <a:gd name="T40" fmla="*/ 263236 w 528"/>
                <a:gd name="T41" fmla="*/ 248946 h 392"/>
                <a:gd name="T42" fmla="*/ 307109 w 528"/>
                <a:gd name="T43" fmla="*/ 190370 h 392"/>
                <a:gd name="T44" fmla="*/ 292485 w 528"/>
                <a:gd name="T45" fmla="*/ 161083 h 392"/>
                <a:gd name="T46" fmla="*/ 277861 w 528"/>
                <a:gd name="T47" fmla="*/ 161083 h 392"/>
                <a:gd name="T48" fmla="*/ 292485 w 528"/>
                <a:gd name="T49" fmla="*/ 146439 h 392"/>
                <a:gd name="T50" fmla="*/ 277861 w 528"/>
                <a:gd name="T51" fmla="*/ 102507 h 392"/>
                <a:gd name="T52" fmla="*/ 292485 w 528"/>
                <a:gd name="T53" fmla="*/ 87863 h 392"/>
                <a:gd name="T54" fmla="*/ 307109 w 528"/>
                <a:gd name="T55" fmla="*/ 87863 h 392"/>
                <a:gd name="T56" fmla="*/ 307109 w 528"/>
                <a:gd name="T57" fmla="*/ 58576 h 392"/>
                <a:gd name="T58" fmla="*/ 292485 w 528"/>
                <a:gd name="T59" fmla="*/ 0 h 392"/>
                <a:gd name="T60" fmla="*/ 965200 w 528"/>
                <a:gd name="T61" fmla="*/ 175727 h 392"/>
                <a:gd name="T62" fmla="*/ 877455 w 528"/>
                <a:gd name="T63" fmla="*/ 673618 h 392"/>
                <a:gd name="T64" fmla="*/ 862830 w 528"/>
                <a:gd name="T65" fmla="*/ 717550 h 392"/>
                <a:gd name="T66" fmla="*/ 526473 w 528"/>
                <a:gd name="T67" fmla="*/ 658974 h 392"/>
                <a:gd name="T68" fmla="*/ 467976 w 528"/>
                <a:gd name="T69" fmla="*/ 658974 h 392"/>
                <a:gd name="T70" fmla="*/ 380230 w 528"/>
                <a:gd name="T71" fmla="*/ 658974 h 392"/>
                <a:gd name="T72" fmla="*/ 321733 w 528"/>
                <a:gd name="T73" fmla="*/ 658974 h 392"/>
                <a:gd name="T74" fmla="*/ 248612 w 528"/>
                <a:gd name="T75" fmla="*/ 615043 h 392"/>
                <a:gd name="T76" fmla="*/ 131618 w 528"/>
                <a:gd name="T77" fmla="*/ 600399 h 392"/>
                <a:gd name="T78" fmla="*/ 131618 w 528"/>
                <a:gd name="T79" fmla="*/ 527180 h 392"/>
                <a:gd name="T80" fmla="*/ 73121 w 528"/>
                <a:gd name="T81" fmla="*/ 483248 h 392"/>
                <a:gd name="T82" fmla="*/ 43873 w 528"/>
                <a:gd name="T83" fmla="*/ 453960 h 392"/>
                <a:gd name="T84" fmla="*/ 0 w 528"/>
                <a:gd name="T85" fmla="*/ 439316 h 392"/>
                <a:gd name="T86" fmla="*/ 0 w 528"/>
                <a:gd name="T87" fmla="*/ 424672 h 392"/>
                <a:gd name="T88" fmla="*/ 14624 w 528"/>
                <a:gd name="T89" fmla="*/ 380741 h 392"/>
                <a:gd name="T90" fmla="*/ 14624 w 528"/>
                <a:gd name="T91" fmla="*/ 424672 h 392"/>
                <a:gd name="T92" fmla="*/ 29248 w 528"/>
                <a:gd name="T93" fmla="*/ 380741 h 392"/>
                <a:gd name="T94" fmla="*/ 43873 w 528"/>
                <a:gd name="T95" fmla="*/ 351453 h 392"/>
                <a:gd name="T96" fmla="*/ 14624 w 528"/>
                <a:gd name="T97" fmla="*/ 322165 h 392"/>
                <a:gd name="T98" fmla="*/ 58497 w 528"/>
                <a:gd name="T99" fmla="*/ 322165 h 392"/>
                <a:gd name="T100" fmla="*/ 43873 w 528"/>
                <a:gd name="T101" fmla="*/ 307521 h 392"/>
                <a:gd name="T102" fmla="*/ 29248 w 528"/>
                <a:gd name="T103" fmla="*/ 307521 h 392"/>
                <a:gd name="T104" fmla="*/ 29248 w 528"/>
                <a:gd name="T105" fmla="*/ 248946 h 392"/>
                <a:gd name="T106" fmla="*/ 14624 w 528"/>
                <a:gd name="T107" fmla="*/ 117151 h 3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28" h="392">
                  <a:moveTo>
                    <a:pt x="16" y="32"/>
                  </a:moveTo>
                  <a:lnTo>
                    <a:pt x="16" y="24"/>
                  </a:lnTo>
                  <a:lnTo>
                    <a:pt x="24" y="32"/>
                  </a:lnTo>
                  <a:lnTo>
                    <a:pt x="56" y="56"/>
                  </a:lnTo>
                  <a:lnTo>
                    <a:pt x="72" y="64"/>
                  </a:lnTo>
                  <a:lnTo>
                    <a:pt x="80" y="64"/>
                  </a:lnTo>
                  <a:lnTo>
                    <a:pt x="88" y="72"/>
                  </a:lnTo>
                  <a:lnTo>
                    <a:pt x="96" y="72"/>
                  </a:lnTo>
                  <a:lnTo>
                    <a:pt x="112" y="80"/>
                  </a:lnTo>
                  <a:lnTo>
                    <a:pt x="112" y="88"/>
                  </a:lnTo>
                  <a:lnTo>
                    <a:pt x="120" y="88"/>
                  </a:lnTo>
                  <a:lnTo>
                    <a:pt x="120" y="96"/>
                  </a:lnTo>
                  <a:lnTo>
                    <a:pt x="128" y="96"/>
                  </a:lnTo>
                  <a:lnTo>
                    <a:pt x="128" y="88"/>
                  </a:lnTo>
                  <a:lnTo>
                    <a:pt x="128" y="80"/>
                  </a:lnTo>
                  <a:lnTo>
                    <a:pt x="136" y="80"/>
                  </a:lnTo>
                  <a:lnTo>
                    <a:pt x="136" y="96"/>
                  </a:lnTo>
                  <a:lnTo>
                    <a:pt x="136" y="104"/>
                  </a:lnTo>
                  <a:lnTo>
                    <a:pt x="136" y="112"/>
                  </a:lnTo>
                  <a:lnTo>
                    <a:pt x="120" y="128"/>
                  </a:lnTo>
                  <a:lnTo>
                    <a:pt x="120" y="120"/>
                  </a:lnTo>
                  <a:lnTo>
                    <a:pt x="128" y="112"/>
                  </a:lnTo>
                  <a:lnTo>
                    <a:pt x="104" y="136"/>
                  </a:lnTo>
                  <a:lnTo>
                    <a:pt x="88" y="144"/>
                  </a:lnTo>
                  <a:lnTo>
                    <a:pt x="88" y="152"/>
                  </a:lnTo>
                  <a:lnTo>
                    <a:pt x="96" y="160"/>
                  </a:lnTo>
                  <a:lnTo>
                    <a:pt x="104" y="152"/>
                  </a:lnTo>
                  <a:lnTo>
                    <a:pt x="96" y="144"/>
                  </a:lnTo>
                  <a:lnTo>
                    <a:pt x="120" y="128"/>
                  </a:lnTo>
                  <a:lnTo>
                    <a:pt x="144" y="112"/>
                  </a:lnTo>
                  <a:lnTo>
                    <a:pt x="144" y="120"/>
                  </a:lnTo>
                  <a:lnTo>
                    <a:pt x="144" y="128"/>
                  </a:lnTo>
                  <a:lnTo>
                    <a:pt x="136" y="128"/>
                  </a:lnTo>
                  <a:lnTo>
                    <a:pt x="128" y="136"/>
                  </a:lnTo>
                  <a:lnTo>
                    <a:pt x="128" y="144"/>
                  </a:lnTo>
                  <a:lnTo>
                    <a:pt x="136" y="144"/>
                  </a:lnTo>
                  <a:lnTo>
                    <a:pt x="128" y="168"/>
                  </a:lnTo>
                  <a:lnTo>
                    <a:pt x="120" y="176"/>
                  </a:lnTo>
                  <a:lnTo>
                    <a:pt x="120" y="168"/>
                  </a:lnTo>
                  <a:lnTo>
                    <a:pt x="128" y="160"/>
                  </a:lnTo>
                  <a:lnTo>
                    <a:pt x="112" y="168"/>
                  </a:lnTo>
                  <a:lnTo>
                    <a:pt x="112" y="176"/>
                  </a:lnTo>
                  <a:lnTo>
                    <a:pt x="112" y="168"/>
                  </a:lnTo>
                  <a:lnTo>
                    <a:pt x="112" y="160"/>
                  </a:lnTo>
                  <a:lnTo>
                    <a:pt x="104" y="160"/>
                  </a:lnTo>
                  <a:lnTo>
                    <a:pt x="88" y="168"/>
                  </a:lnTo>
                  <a:lnTo>
                    <a:pt x="88" y="176"/>
                  </a:lnTo>
                  <a:lnTo>
                    <a:pt x="96" y="176"/>
                  </a:lnTo>
                  <a:lnTo>
                    <a:pt x="104" y="176"/>
                  </a:lnTo>
                  <a:lnTo>
                    <a:pt x="104" y="184"/>
                  </a:lnTo>
                  <a:lnTo>
                    <a:pt x="112" y="184"/>
                  </a:lnTo>
                  <a:lnTo>
                    <a:pt x="120" y="176"/>
                  </a:lnTo>
                  <a:lnTo>
                    <a:pt x="128" y="176"/>
                  </a:lnTo>
                  <a:lnTo>
                    <a:pt x="136" y="176"/>
                  </a:lnTo>
                  <a:lnTo>
                    <a:pt x="144" y="168"/>
                  </a:lnTo>
                  <a:lnTo>
                    <a:pt x="144" y="152"/>
                  </a:lnTo>
                  <a:lnTo>
                    <a:pt x="152" y="144"/>
                  </a:lnTo>
                  <a:lnTo>
                    <a:pt x="144" y="136"/>
                  </a:lnTo>
                  <a:lnTo>
                    <a:pt x="152" y="120"/>
                  </a:lnTo>
                  <a:lnTo>
                    <a:pt x="168" y="104"/>
                  </a:lnTo>
                  <a:lnTo>
                    <a:pt x="160" y="80"/>
                  </a:lnTo>
                  <a:lnTo>
                    <a:pt x="160" y="88"/>
                  </a:lnTo>
                  <a:lnTo>
                    <a:pt x="160" y="96"/>
                  </a:lnTo>
                  <a:lnTo>
                    <a:pt x="152" y="88"/>
                  </a:lnTo>
                  <a:lnTo>
                    <a:pt x="152" y="80"/>
                  </a:lnTo>
                  <a:lnTo>
                    <a:pt x="160" y="80"/>
                  </a:lnTo>
                  <a:lnTo>
                    <a:pt x="168" y="80"/>
                  </a:lnTo>
                  <a:lnTo>
                    <a:pt x="160" y="64"/>
                  </a:lnTo>
                  <a:lnTo>
                    <a:pt x="160" y="56"/>
                  </a:lnTo>
                  <a:lnTo>
                    <a:pt x="152" y="56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60" y="48"/>
                  </a:lnTo>
                  <a:lnTo>
                    <a:pt x="160" y="56"/>
                  </a:lnTo>
                  <a:lnTo>
                    <a:pt x="168" y="56"/>
                  </a:lnTo>
                  <a:lnTo>
                    <a:pt x="160" y="48"/>
                  </a:lnTo>
                  <a:lnTo>
                    <a:pt x="168" y="48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60" y="0"/>
                  </a:lnTo>
                  <a:lnTo>
                    <a:pt x="184" y="8"/>
                  </a:lnTo>
                  <a:lnTo>
                    <a:pt x="264" y="32"/>
                  </a:lnTo>
                  <a:lnTo>
                    <a:pt x="456" y="80"/>
                  </a:lnTo>
                  <a:lnTo>
                    <a:pt x="528" y="96"/>
                  </a:lnTo>
                  <a:lnTo>
                    <a:pt x="480" y="344"/>
                  </a:lnTo>
                  <a:lnTo>
                    <a:pt x="472" y="352"/>
                  </a:lnTo>
                  <a:lnTo>
                    <a:pt x="480" y="368"/>
                  </a:lnTo>
                  <a:lnTo>
                    <a:pt x="480" y="376"/>
                  </a:lnTo>
                  <a:lnTo>
                    <a:pt x="472" y="384"/>
                  </a:lnTo>
                  <a:lnTo>
                    <a:pt x="472" y="392"/>
                  </a:lnTo>
                  <a:lnTo>
                    <a:pt x="336" y="360"/>
                  </a:lnTo>
                  <a:lnTo>
                    <a:pt x="320" y="360"/>
                  </a:lnTo>
                  <a:lnTo>
                    <a:pt x="296" y="360"/>
                  </a:lnTo>
                  <a:lnTo>
                    <a:pt x="288" y="360"/>
                  </a:lnTo>
                  <a:lnTo>
                    <a:pt x="288" y="352"/>
                  </a:lnTo>
                  <a:lnTo>
                    <a:pt x="280" y="360"/>
                  </a:lnTo>
                  <a:lnTo>
                    <a:pt x="256" y="360"/>
                  </a:lnTo>
                  <a:lnTo>
                    <a:pt x="240" y="368"/>
                  </a:lnTo>
                  <a:lnTo>
                    <a:pt x="216" y="368"/>
                  </a:lnTo>
                  <a:lnTo>
                    <a:pt x="216" y="360"/>
                  </a:lnTo>
                  <a:lnTo>
                    <a:pt x="208" y="360"/>
                  </a:lnTo>
                  <a:lnTo>
                    <a:pt x="200" y="360"/>
                  </a:lnTo>
                  <a:lnTo>
                    <a:pt x="192" y="360"/>
                  </a:lnTo>
                  <a:lnTo>
                    <a:pt x="184" y="360"/>
                  </a:lnTo>
                  <a:lnTo>
                    <a:pt x="176" y="360"/>
                  </a:lnTo>
                  <a:lnTo>
                    <a:pt x="168" y="352"/>
                  </a:lnTo>
                  <a:lnTo>
                    <a:pt x="152" y="336"/>
                  </a:lnTo>
                  <a:lnTo>
                    <a:pt x="136" y="336"/>
                  </a:lnTo>
                  <a:lnTo>
                    <a:pt x="128" y="344"/>
                  </a:lnTo>
                  <a:lnTo>
                    <a:pt x="112" y="344"/>
                  </a:lnTo>
                  <a:lnTo>
                    <a:pt x="88" y="344"/>
                  </a:lnTo>
                  <a:lnTo>
                    <a:pt x="80" y="336"/>
                  </a:lnTo>
                  <a:lnTo>
                    <a:pt x="72" y="328"/>
                  </a:lnTo>
                  <a:lnTo>
                    <a:pt x="64" y="320"/>
                  </a:lnTo>
                  <a:lnTo>
                    <a:pt x="64" y="312"/>
                  </a:lnTo>
                  <a:lnTo>
                    <a:pt x="72" y="304"/>
                  </a:lnTo>
                  <a:lnTo>
                    <a:pt x="72" y="288"/>
                  </a:lnTo>
                  <a:lnTo>
                    <a:pt x="64" y="272"/>
                  </a:lnTo>
                  <a:lnTo>
                    <a:pt x="48" y="264"/>
                  </a:lnTo>
                  <a:lnTo>
                    <a:pt x="40" y="264"/>
                  </a:lnTo>
                  <a:lnTo>
                    <a:pt x="40" y="248"/>
                  </a:lnTo>
                  <a:lnTo>
                    <a:pt x="32" y="248"/>
                  </a:lnTo>
                  <a:lnTo>
                    <a:pt x="24" y="248"/>
                  </a:lnTo>
                  <a:lnTo>
                    <a:pt x="16" y="248"/>
                  </a:lnTo>
                  <a:lnTo>
                    <a:pt x="16" y="240"/>
                  </a:lnTo>
                  <a:lnTo>
                    <a:pt x="16" y="248"/>
                  </a:lnTo>
                  <a:lnTo>
                    <a:pt x="8" y="240"/>
                  </a:lnTo>
                  <a:lnTo>
                    <a:pt x="0" y="240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8" y="208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8" y="224"/>
                  </a:lnTo>
                  <a:lnTo>
                    <a:pt x="16" y="216"/>
                  </a:lnTo>
                  <a:lnTo>
                    <a:pt x="16" y="208"/>
                  </a:lnTo>
                  <a:lnTo>
                    <a:pt x="16" y="200"/>
                  </a:lnTo>
                  <a:lnTo>
                    <a:pt x="24" y="200"/>
                  </a:lnTo>
                  <a:lnTo>
                    <a:pt x="24" y="192"/>
                  </a:lnTo>
                  <a:lnTo>
                    <a:pt x="16" y="200"/>
                  </a:lnTo>
                  <a:lnTo>
                    <a:pt x="8" y="200"/>
                  </a:lnTo>
                  <a:lnTo>
                    <a:pt x="8" y="176"/>
                  </a:lnTo>
                  <a:lnTo>
                    <a:pt x="16" y="176"/>
                  </a:lnTo>
                  <a:lnTo>
                    <a:pt x="16" y="184"/>
                  </a:lnTo>
                  <a:lnTo>
                    <a:pt x="16" y="176"/>
                  </a:lnTo>
                  <a:lnTo>
                    <a:pt x="32" y="176"/>
                  </a:lnTo>
                  <a:lnTo>
                    <a:pt x="24" y="168"/>
                  </a:lnTo>
                  <a:lnTo>
                    <a:pt x="16" y="168"/>
                  </a:lnTo>
                  <a:lnTo>
                    <a:pt x="8" y="168"/>
                  </a:lnTo>
                  <a:lnTo>
                    <a:pt x="8" y="160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16" y="136"/>
                  </a:lnTo>
                  <a:lnTo>
                    <a:pt x="16" y="88"/>
                  </a:lnTo>
                  <a:lnTo>
                    <a:pt x="16" y="80"/>
                  </a:lnTo>
                  <a:lnTo>
                    <a:pt x="8" y="64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6" y="3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41" name="Freeform 34">
              <a:extLst>
                <a:ext uri="{FF2B5EF4-FFF2-40B4-BE49-F238E27FC236}">
                  <a16:creationId xmlns:a16="http://schemas.microsoft.com/office/drawing/2014/main" id="{C1200DDD-D459-44AE-B3B2-5729B4067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88" y="1871662"/>
              <a:ext cx="1169987" cy="981075"/>
            </a:xfrm>
            <a:custGeom>
              <a:avLst/>
              <a:gdLst>
                <a:gd name="T0" fmla="*/ 336371 w 640"/>
                <a:gd name="T1" fmla="*/ 29286 h 536"/>
                <a:gd name="T2" fmla="*/ 321746 w 640"/>
                <a:gd name="T3" fmla="*/ 14643 h 536"/>
                <a:gd name="T4" fmla="*/ 321746 w 640"/>
                <a:gd name="T5" fmla="*/ 14643 h 536"/>
                <a:gd name="T6" fmla="*/ 307122 w 640"/>
                <a:gd name="T7" fmla="*/ 14643 h 536"/>
                <a:gd name="T8" fmla="*/ 292497 w 640"/>
                <a:gd name="T9" fmla="*/ 0 h 536"/>
                <a:gd name="T10" fmla="*/ 277872 w 640"/>
                <a:gd name="T11" fmla="*/ 14643 h 536"/>
                <a:gd name="T12" fmla="*/ 263247 w 640"/>
                <a:gd name="T13" fmla="*/ 0 h 536"/>
                <a:gd name="T14" fmla="*/ 263247 w 640"/>
                <a:gd name="T15" fmla="*/ 0 h 536"/>
                <a:gd name="T16" fmla="*/ 263247 w 640"/>
                <a:gd name="T17" fmla="*/ 29286 h 536"/>
                <a:gd name="T18" fmla="*/ 248622 w 640"/>
                <a:gd name="T19" fmla="*/ 43929 h 536"/>
                <a:gd name="T20" fmla="*/ 248622 w 640"/>
                <a:gd name="T21" fmla="*/ 58572 h 536"/>
                <a:gd name="T22" fmla="*/ 248622 w 640"/>
                <a:gd name="T23" fmla="*/ 58572 h 536"/>
                <a:gd name="T24" fmla="*/ 248622 w 640"/>
                <a:gd name="T25" fmla="*/ 102500 h 536"/>
                <a:gd name="T26" fmla="*/ 233997 w 640"/>
                <a:gd name="T27" fmla="*/ 131786 h 536"/>
                <a:gd name="T28" fmla="*/ 204748 w 640"/>
                <a:gd name="T29" fmla="*/ 205001 h 536"/>
                <a:gd name="T30" fmla="*/ 175498 w 640"/>
                <a:gd name="T31" fmla="*/ 248929 h 536"/>
                <a:gd name="T32" fmla="*/ 146248 w 640"/>
                <a:gd name="T33" fmla="*/ 322144 h 536"/>
                <a:gd name="T34" fmla="*/ 146248 w 640"/>
                <a:gd name="T35" fmla="*/ 322144 h 536"/>
                <a:gd name="T36" fmla="*/ 73124 w 640"/>
                <a:gd name="T37" fmla="*/ 483216 h 536"/>
                <a:gd name="T38" fmla="*/ 58499 w 640"/>
                <a:gd name="T39" fmla="*/ 497859 h 536"/>
                <a:gd name="T40" fmla="*/ 14625 w 640"/>
                <a:gd name="T41" fmla="*/ 571074 h 536"/>
                <a:gd name="T42" fmla="*/ 14625 w 640"/>
                <a:gd name="T43" fmla="*/ 615002 h 536"/>
                <a:gd name="T44" fmla="*/ 14625 w 640"/>
                <a:gd name="T45" fmla="*/ 644288 h 536"/>
                <a:gd name="T46" fmla="*/ 0 w 640"/>
                <a:gd name="T47" fmla="*/ 702860 h 536"/>
                <a:gd name="T48" fmla="*/ 14625 w 640"/>
                <a:gd name="T49" fmla="*/ 732146 h 536"/>
                <a:gd name="T50" fmla="*/ 511869 w 640"/>
                <a:gd name="T51" fmla="*/ 878575 h 536"/>
                <a:gd name="T52" fmla="*/ 877490 w 640"/>
                <a:gd name="T53" fmla="*/ 966432 h 536"/>
                <a:gd name="T54" fmla="*/ 950614 w 640"/>
                <a:gd name="T55" fmla="*/ 981075 h 536"/>
                <a:gd name="T56" fmla="*/ 1023739 w 640"/>
                <a:gd name="T57" fmla="*/ 673574 h 536"/>
                <a:gd name="T58" fmla="*/ 1052988 w 640"/>
                <a:gd name="T59" fmla="*/ 629645 h 536"/>
                <a:gd name="T60" fmla="*/ 1052988 w 640"/>
                <a:gd name="T61" fmla="*/ 615002 h 536"/>
                <a:gd name="T62" fmla="*/ 1052988 w 640"/>
                <a:gd name="T63" fmla="*/ 600359 h 536"/>
                <a:gd name="T64" fmla="*/ 1052988 w 640"/>
                <a:gd name="T65" fmla="*/ 600359 h 536"/>
                <a:gd name="T66" fmla="*/ 1023739 w 640"/>
                <a:gd name="T67" fmla="*/ 571074 h 536"/>
                <a:gd name="T68" fmla="*/ 1023739 w 640"/>
                <a:gd name="T69" fmla="*/ 556431 h 536"/>
                <a:gd name="T70" fmla="*/ 1038363 w 640"/>
                <a:gd name="T71" fmla="*/ 512502 h 536"/>
                <a:gd name="T72" fmla="*/ 1096863 w 640"/>
                <a:gd name="T73" fmla="*/ 453930 h 536"/>
                <a:gd name="T74" fmla="*/ 1096863 w 640"/>
                <a:gd name="T75" fmla="*/ 439287 h 536"/>
                <a:gd name="T76" fmla="*/ 1169987 w 640"/>
                <a:gd name="T77" fmla="*/ 351430 h 536"/>
                <a:gd name="T78" fmla="*/ 1169987 w 640"/>
                <a:gd name="T79" fmla="*/ 336787 h 536"/>
                <a:gd name="T80" fmla="*/ 1155362 w 640"/>
                <a:gd name="T81" fmla="*/ 307501 h 536"/>
                <a:gd name="T82" fmla="*/ 1126112 w 640"/>
                <a:gd name="T83" fmla="*/ 263572 h 536"/>
                <a:gd name="T84" fmla="*/ 877490 w 640"/>
                <a:gd name="T85" fmla="*/ 205001 h 536"/>
                <a:gd name="T86" fmla="*/ 848241 w 640"/>
                <a:gd name="T87" fmla="*/ 205001 h 536"/>
                <a:gd name="T88" fmla="*/ 789741 w 640"/>
                <a:gd name="T89" fmla="*/ 205001 h 536"/>
                <a:gd name="T90" fmla="*/ 775116 w 640"/>
                <a:gd name="T91" fmla="*/ 205001 h 536"/>
                <a:gd name="T92" fmla="*/ 775116 w 640"/>
                <a:gd name="T93" fmla="*/ 205001 h 536"/>
                <a:gd name="T94" fmla="*/ 731242 w 640"/>
                <a:gd name="T95" fmla="*/ 205001 h 536"/>
                <a:gd name="T96" fmla="*/ 658118 w 640"/>
                <a:gd name="T97" fmla="*/ 219644 h 536"/>
                <a:gd name="T98" fmla="*/ 643493 w 640"/>
                <a:gd name="T99" fmla="*/ 205001 h 536"/>
                <a:gd name="T100" fmla="*/ 628868 w 640"/>
                <a:gd name="T101" fmla="*/ 205001 h 536"/>
                <a:gd name="T102" fmla="*/ 599618 w 640"/>
                <a:gd name="T103" fmla="*/ 205001 h 536"/>
                <a:gd name="T104" fmla="*/ 584994 w 640"/>
                <a:gd name="T105" fmla="*/ 205001 h 536"/>
                <a:gd name="T106" fmla="*/ 541119 w 640"/>
                <a:gd name="T107" fmla="*/ 161072 h 536"/>
                <a:gd name="T108" fmla="*/ 511869 w 640"/>
                <a:gd name="T109" fmla="*/ 161072 h 536"/>
                <a:gd name="T110" fmla="*/ 467995 w 640"/>
                <a:gd name="T111" fmla="*/ 175715 h 536"/>
                <a:gd name="T112" fmla="*/ 409495 w 640"/>
                <a:gd name="T113" fmla="*/ 161072 h 536"/>
                <a:gd name="T114" fmla="*/ 394871 w 640"/>
                <a:gd name="T115" fmla="*/ 146429 h 536"/>
                <a:gd name="T116" fmla="*/ 380246 w 640"/>
                <a:gd name="T117" fmla="*/ 117143 h 536"/>
                <a:gd name="T118" fmla="*/ 394871 w 640"/>
                <a:gd name="T119" fmla="*/ 73215 h 536"/>
                <a:gd name="T120" fmla="*/ 350996 w 640"/>
                <a:gd name="T121" fmla="*/ 29286 h 536"/>
                <a:gd name="T122" fmla="*/ 336371 w 640"/>
                <a:gd name="T123" fmla="*/ 29286 h 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40" h="536">
                  <a:moveTo>
                    <a:pt x="192" y="16"/>
                  </a:moveTo>
                  <a:lnTo>
                    <a:pt x="184" y="16"/>
                  </a:lnTo>
                  <a:lnTo>
                    <a:pt x="184" y="8"/>
                  </a:lnTo>
                  <a:lnTo>
                    <a:pt x="176" y="8"/>
                  </a:lnTo>
                  <a:lnTo>
                    <a:pt x="168" y="8"/>
                  </a:lnTo>
                  <a:lnTo>
                    <a:pt x="160" y="8"/>
                  </a:lnTo>
                  <a:lnTo>
                    <a:pt x="160" y="0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44" y="16"/>
                  </a:lnTo>
                  <a:lnTo>
                    <a:pt x="136" y="24"/>
                  </a:lnTo>
                  <a:lnTo>
                    <a:pt x="136" y="32"/>
                  </a:lnTo>
                  <a:lnTo>
                    <a:pt x="128" y="48"/>
                  </a:lnTo>
                  <a:lnTo>
                    <a:pt x="136" y="56"/>
                  </a:lnTo>
                  <a:lnTo>
                    <a:pt x="128" y="72"/>
                  </a:lnTo>
                  <a:lnTo>
                    <a:pt x="112" y="112"/>
                  </a:lnTo>
                  <a:lnTo>
                    <a:pt x="96" y="136"/>
                  </a:lnTo>
                  <a:lnTo>
                    <a:pt x="80" y="176"/>
                  </a:lnTo>
                  <a:lnTo>
                    <a:pt x="64" y="224"/>
                  </a:lnTo>
                  <a:lnTo>
                    <a:pt x="40" y="264"/>
                  </a:lnTo>
                  <a:lnTo>
                    <a:pt x="32" y="272"/>
                  </a:lnTo>
                  <a:lnTo>
                    <a:pt x="24" y="288"/>
                  </a:lnTo>
                  <a:lnTo>
                    <a:pt x="8" y="312"/>
                  </a:lnTo>
                  <a:lnTo>
                    <a:pt x="8" y="320"/>
                  </a:lnTo>
                  <a:lnTo>
                    <a:pt x="8" y="336"/>
                  </a:lnTo>
                  <a:lnTo>
                    <a:pt x="8" y="344"/>
                  </a:lnTo>
                  <a:lnTo>
                    <a:pt x="8" y="352"/>
                  </a:lnTo>
                  <a:lnTo>
                    <a:pt x="0" y="368"/>
                  </a:lnTo>
                  <a:lnTo>
                    <a:pt x="0" y="384"/>
                  </a:lnTo>
                  <a:lnTo>
                    <a:pt x="0" y="392"/>
                  </a:lnTo>
                  <a:lnTo>
                    <a:pt x="8" y="400"/>
                  </a:lnTo>
                  <a:lnTo>
                    <a:pt x="24" y="416"/>
                  </a:lnTo>
                  <a:lnTo>
                    <a:pt x="280" y="480"/>
                  </a:lnTo>
                  <a:lnTo>
                    <a:pt x="392" y="504"/>
                  </a:lnTo>
                  <a:lnTo>
                    <a:pt x="480" y="528"/>
                  </a:lnTo>
                  <a:lnTo>
                    <a:pt x="520" y="536"/>
                  </a:lnTo>
                  <a:lnTo>
                    <a:pt x="560" y="384"/>
                  </a:lnTo>
                  <a:lnTo>
                    <a:pt x="560" y="368"/>
                  </a:lnTo>
                  <a:lnTo>
                    <a:pt x="576" y="344"/>
                  </a:lnTo>
                  <a:lnTo>
                    <a:pt x="576" y="336"/>
                  </a:lnTo>
                  <a:lnTo>
                    <a:pt x="576" y="328"/>
                  </a:lnTo>
                  <a:lnTo>
                    <a:pt x="576" y="320"/>
                  </a:lnTo>
                  <a:lnTo>
                    <a:pt x="560" y="312"/>
                  </a:lnTo>
                  <a:lnTo>
                    <a:pt x="560" y="304"/>
                  </a:lnTo>
                  <a:lnTo>
                    <a:pt x="568" y="296"/>
                  </a:lnTo>
                  <a:lnTo>
                    <a:pt x="568" y="280"/>
                  </a:lnTo>
                  <a:lnTo>
                    <a:pt x="592" y="256"/>
                  </a:lnTo>
                  <a:lnTo>
                    <a:pt x="600" y="248"/>
                  </a:lnTo>
                  <a:lnTo>
                    <a:pt x="600" y="240"/>
                  </a:lnTo>
                  <a:lnTo>
                    <a:pt x="640" y="192"/>
                  </a:lnTo>
                  <a:lnTo>
                    <a:pt x="640" y="184"/>
                  </a:lnTo>
                  <a:lnTo>
                    <a:pt x="640" y="176"/>
                  </a:lnTo>
                  <a:lnTo>
                    <a:pt x="632" y="168"/>
                  </a:lnTo>
                  <a:lnTo>
                    <a:pt x="616" y="144"/>
                  </a:lnTo>
                  <a:lnTo>
                    <a:pt x="480" y="112"/>
                  </a:lnTo>
                  <a:lnTo>
                    <a:pt x="464" y="112"/>
                  </a:lnTo>
                  <a:lnTo>
                    <a:pt x="440" y="112"/>
                  </a:lnTo>
                  <a:lnTo>
                    <a:pt x="432" y="112"/>
                  </a:lnTo>
                  <a:lnTo>
                    <a:pt x="432" y="104"/>
                  </a:lnTo>
                  <a:lnTo>
                    <a:pt x="424" y="112"/>
                  </a:lnTo>
                  <a:lnTo>
                    <a:pt x="400" y="112"/>
                  </a:lnTo>
                  <a:lnTo>
                    <a:pt x="384" y="120"/>
                  </a:lnTo>
                  <a:lnTo>
                    <a:pt x="360" y="120"/>
                  </a:lnTo>
                  <a:lnTo>
                    <a:pt x="360" y="112"/>
                  </a:lnTo>
                  <a:lnTo>
                    <a:pt x="352" y="112"/>
                  </a:lnTo>
                  <a:lnTo>
                    <a:pt x="344" y="112"/>
                  </a:lnTo>
                  <a:lnTo>
                    <a:pt x="336" y="112"/>
                  </a:lnTo>
                  <a:lnTo>
                    <a:pt x="328" y="112"/>
                  </a:lnTo>
                  <a:lnTo>
                    <a:pt x="320" y="112"/>
                  </a:lnTo>
                  <a:lnTo>
                    <a:pt x="312" y="104"/>
                  </a:lnTo>
                  <a:lnTo>
                    <a:pt x="296" y="88"/>
                  </a:lnTo>
                  <a:lnTo>
                    <a:pt x="280" y="88"/>
                  </a:lnTo>
                  <a:lnTo>
                    <a:pt x="272" y="96"/>
                  </a:lnTo>
                  <a:lnTo>
                    <a:pt x="256" y="96"/>
                  </a:lnTo>
                  <a:lnTo>
                    <a:pt x="232" y="96"/>
                  </a:lnTo>
                  <a:lnTo>
                    <a:pt x="224" y="88"/>
                  </a:lnTo>
                  <a:lnTo>
                    <a:pt x="216" y="80"/>
                  </a:lnTo>
                  <a:lnTo>
                    <a:pt x="208" y="72"/>
                  </a:lnTo>
                  <a:lnTo>
                    <a:pt x="208" y="64"/>
                  </a:lnTo>
                  <a:lnTo>
                    <a:pt x="216" y="56"/>
                  </a:lnTo>
                  <a:lnTo>
                    <a:pt x="216" y="40"/>
                  </a:lnTo>
                  <a:lnTo>
                    <a:pt x="208" y="24"/>
                  </a:lnTo>
                  <a:lnTo>
                    <a:pt x="192" y="16"/>
                  </a:lnTo>
                  <a:lnTo>
                    <a:pt x="184" y="16"/>
                  </a:lnTo>
                  <a:lnTo>
                    <a:pt x="192" y="1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42" name="Freeform 35">
              <a:extLst>
                <a:ext uri="{FF2B5EF4-FFF2-40B4-BE49-F238E27FC236}">
                  <a16:creationId xmlns:a16="http://schemas.microsoft.com/office/drawing/2014/main" id="{F5ACA5EC-EE45-4E99-9C30-56C749FB1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" y="2603500"/>
              <a:ext cx="1171575" cy="2020887"/>
            </a:xfrm>
            <a:custGeom>
              <a:avLst/>
              <a:gdLst>
                <a:gd name="T0" fmla="*/ 527209 w 640"/>
                <a:gd name="T1" fmla="*/ 702917 h 1104"/>
                <a:gd name="T2" fmla="*/ 1156930 w 640"/>
                <a:gd name="T3" fmla="*/ 1684073 h 1104"/>
                <a:gd name="T4" fmla="*/ 1171575 w 640"/>
                <a:gd name="T5" fmla="*/ 1757293 h 1104"/>
                <a:gd name="T6" fmla="*/ 1098352 w 640"/>
                <a:gd name="T7" fmla="*/ 1786581 h 1104"/>
                <a:gd name="T8" fmla="*/ 1083707 w 640"/>
                <a:gd name="T9" fmla="*/ 1889090 h 1104"/>
                <a:gd name="T10" fmla="*/ 1054418 w 640"/>
                <a:gd name="T11" fmla="*/ 1933022 h 1104"/>
                <a:gd name="T12" fmla="*/ 1069062 w 640"/>
                <a:gd name="T13" fmla="*/ 1976955 h 1104"/>
                <a:gd name="T14" fmla="*/ 673656 w 640"/>
                <a:gd name="T15" fmla="*/ 1976955 h 1104"/>
                <a:gd name="T16" fmla="*/ 673656 w 640"/>
                <a:gd name="T17" fmla="*/ 1947666 h 1104"/>
                <a:gd name="T18" fmla="*/ 644366 w 640"/>
                <a:gd name="T19" fmla="*/ 1947666 h 1104"/>
                <a:gd name="T20" fmla="*/ 644366 w 640"/>
                <a:gd name="T21" fmla="*/ 1830514 h 1104"/>
                <a:gd name="T22" fmla="*/ 541853 w 640"/>
                <a:gd name="T23" fmla="*/ 1713361 h 1104"/>
                <a:gd name="T24" fmla="*/ 527209 w 640"/>
                <a:gd name="T25" fmla="*/ 1698717 h 1104"/>
                <a:gd name="T26" fmla="*/ 483275 w 640"/>
                <a:gd name="T27" fmla="*/ 1654784 h 1104"/>
                <a:gd name="T28" fmla="*/ 424696 w 640"/>
                <a:gd name="T29" fmla="*/ 1596208 h 1104"/>
                <a:gd name="T30" fmla="*/ 351473 w 640"/>
                <a:gd name="T31" fmla="*/ 1552276 h 1104"/>
                <a:gd name="T32" fmla="*/ 322183 w 640"/>
                <a:gd name="T33" fmla="*/ 1522987 h 1104"/>
                <a:gd name="T34" fmla="*/ 248960 w 640"/>
                <a:gd name="T35" fmla="*/ 1493699 h 1104"/>
                <a:gd name="T36" fmla="*/ 234315 w 640"/>
                <a:gd name="T37" fmla="*/ 1479055 h 1104"/>
                <a:gd name="T38" fmla="*/ 248960 w 640"/>
                <a:gd name="T39" fmla="*/ 1435123 h 1104"/>
                <a:gd name="T40" fmla="*/ 263604 w 640"/>
                <a:gd name="T41" fmla="*/ 1361902 h 1104"/>
                <a:gd name="T42" fmla="*/ 234315 w 640"/>
                <a:gd name="T43" fmla="*/ 1347258 h 1104"/>
                <a:gd name="T44" fmla="*/ 205026 w 640"/>
                <a:gd name="T45" fmla="*/ 1274037 h 1104"/>
                <a:gd name="T46" fmla="*/ 175736 w 640"/>
                <a:gd name="T47" fmla="*/ 1186173 h 1104"/>
                <a:gd name="T48" fmla="*/ 146447 w 640"/>
                <a:gd name="T49" fmla="*/ 1127596 h 1104"/>
                <a:gd name="T50" fmla="*/ 131802 w 640"/>
                <a:gd name="T51" fmla="*/ 1083664 h 1104"/>
                <a:gd name="T52" fmla="*/ 146447 w 640"/>
                <a:gd name="T53" fmla="*/ 1069020 h 1104"/>
                <a:gd name="T54" fmla="*/ 161092 w 640"/>
                <a:gd name="T55" fmla="*/ 1069020 h 1104"/>
                <a:gd name="T56" fmla="*/ 161092 w 640"/>
                <a:gd name="T57" fmla="*/ 995799 h 1104"/>
                <a:gd name="T58" fmla="*/ 117158 w 640"/>
                <a:gd name="T59" fmla="*/ 951867 h 1104"/>
                <a:gd name="T60" fmla="*/ 117158 w 640"/>
                <a:gd name="T61" fmla="*/ 907935 h 1104"/>
                <a:gd name="T62" fmla="*/ 117158 w 640"/>
                <a:gd name="T63" fmla="*/ 864002 h 1104"/>
                <a:gd name="T64" fmla="*/ 146447 w 640"/>
                <a:gd name="T65" fmla="*/ 834714 h 1104"/>
                <a:gd name="T66" fmla="*/ 146447 w 640"/>
                <a:gd name="T67" fmla="*/ 878647 h 1104"/>
                <a:gd name="T68" fmla="*/ 175736 w 640"/>
                <a:gd name="T69" fmla="*/ 907935 h 1104"/>
                <a:gd name="T70" fmla="*/ 161092 w 640"/>
                <a:gd name="T71" fmla="*/ 849358 h 1104"/>
                <a:gd name="T72" fmla="*/ 146447 w 640"/>
                <a:gd name="T73" fmla="*/ 805426 h 1104"/>
                <a:gd name="T74" fmla="*/ 190381 w 640"/>
                <a:gd name="T75" fmla="*/ 805426 h 1104"/>
                <a:gd name="T76" fmla="*/ 219670 w 640"/>
                <a:gd name="T77" fmla="*/ 790782 h 1104"/>
                <a:gd name="T78" fmla="*/ 190381 w 640"/>
                <a:gd name="T79" fmla="*/ 790782 h 1104"/>
                <a:gd name="T80" fmla="*/ 146447 w 640"/>
                <a:gd name="T81" fmla="*/ 776138 h 1104"/>
                <a:gd name="T82" fmla="*/ 117158 w 640"/>
                <a:gd name="T83" fmla="*/ 820070 h 1104"/>
                <a:gd name="T84" fmla="*/ 102513 w 640"/>
                <a:gd name="T85" fmla="*/ 805426 h 1104"/>
                <a:gd name="T86" fmla="*/ 73223 w 640"/>
                <a:gd name="T87" fmla="*/ 761494 h 1104"/>
                <a:gd name="T88" fmla="*/ 87868 w 640"/>
                <a:gd name="T89" fmla="*/ 732205 h 1104"/>
                <a:gd name="T90" fmla="*/ 58579 w 640"/>
                <a:gd name="T91" fmla="*/ 673629 h 1104"/>
                <a:gd name="T92" fmla="*/ 43934 w 640"/>
                <a:gd name="T93" fmla="*/ 629697 h 1104"/>
                <a:gd name="T94" fmla="*/ 14645 w 640"/>
                <a:gd name="T95" fmla="*/ 571120 h 1104"/>
                <a:gd name="T96" fmla="*/ 29289 w 640"/>
                <a:gd name="T97" fmla="*/ 512544 h 1104"/>
                <a:gd name="T98" fmla="*/ 43934 w 640"/>
                <a:gd name="T99" fmla="*/ 395391 h 1104"/>
                <a:gd name="T100" fmla="*/ 29289 w 640"/>
                <a:gd name="T101" fmla="*/ 351459 h 1104"/>
                <a:gd name="T102" fmla="*/ 58579 w 640"/>
                <a:gd name="T103" fmla="*/ 205018 h 1104"/>
                <a:gd name="T104" fmla="*/ 102513 w 640"/>
                <a:gd name="T105" fmla="*/ 102509 h 1104"/>
                <a:gd name="T106" fmla="*/ 102513 w 640"/>
                <a:gd name="T107" fmla="*/ 73221 h 1104"/>
                <a:gd name="T108" fmla="*/ 102513 w 640"/>
                <a:gd name="T109" fmla="*/ 43932 h 1104"/>
                <a:gd name="T110" fmla="*/ 146447 w 640"/>
                <a:gd name="T111" fmla="*/ 29288 h 1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1104">
                  <a:moveTo>
                    <a:pt x="80" y="16"/>
                  </a:moveTo>
                  <a:lnTo>
                    <a:pt x="336" y="80"/>
                  </a:lnTo>
                  <a:lnTo>
                    <a:pt x="368" y="88"/>
                  </a:lnTo>
                  <a:lnTo>
                    <a:pt x="288" y="384"/>
                  </a:lnTo>
                  <a:lnTo>
                    <a:pt x="616" y="872"/>
                  </a:lnTo>
                  <a:lnTo>
                    <a:pt x="616" y="888"/>
                  </a:lnTo>
                  <a:lnTo>
                    <a:pt x="616" y="896"/>
                  </a:lnTo>
                  <a:lnTo>
                    <a:pt x="632" y="920"/>
                  </a:lnTo>
                  <a:lnTo>
                    <a:pt x="632" y="936"/>
                  </a:lnTo>
                  <a:lnTo>
                    <a:pt x="640" y="952"/>
                  </a:lnTo>
                  <a:lnTo>
                    <a:pt x="640" y="960"/>
                  </a:lnTo>
                  <a:lnTo>
                    <a:pt x="640" y="968"/>
                  </a:lnTo>
                  <a:lnTo>
                    <a:pt x="624" y="968"/>
                  </a:lnTo>
                  <a:lnTo>
                    <a:pt x="600" y="976"/>
                  </a:lnTo>
                  <a:lnTo>
                    <a:pt x="600" y="992"/>
                  </a:lnTo>
                  <a:lnTo>
                    <a:pt x="600" y="1000"/>
                  </a:lnTo>
                  <a:lnTo>
                    <a:pt x="600" y="1008"/>
                  </a:lnTo>
                  <a:lnTo>
                    <a:pt x="600" y="1024"/>
                  </a:lnTo>
                  <a:lnTo>
                    <a:pt x="592" y="1032"/>
                  </a:lnTo>
                  <a:lnTo>
                    <a:pt x="576" y="1040"/>
                  </a:lnTo>
                  <a:lnTo>
                    <a:pt x="576" y="1048"/>
                  </a:lnTo>
                  <a:lnTo>
                    <a:pt x="576" y="1056"/>
                  </a:lnTo>
                  <a:lnTo>
                    <a:pt x="576" y="1072"/>
                  </a:lnTo>
                  <a:lnTo>
                    <a:pt x="584" y="1080"/>
                  </a:lnTo>
                  <a:lnTo>
                    <a:pt x="584" y="1104"/>
                  </a:lnTo>
                  <a:lnTo>
                    <a:pt x="576" y="1104"/>
                  </a:lnTo>
                  <a:lnTo>
                    <a:pt x="568" y="1104"/>
                  </a:lnTo>
                  <a:lnTo>
                    <a:pt x="368" y="1080"/>
                  </a:lnTo>
                  <a:lnTo>
                    <a:pt x="360" y="1072"/>
                  </a:lnTo>
                  <a:lnTo>
                    <a:pt x="368" y="1072"/>
                  </a:lnTo>
                  <a:lnTo>
                    <a:pt x="368" y="1064"/>
                  </a:lnTo>
                  <a:lnTo>
                    <a:pt x="360" y="1064"/>
                  </a:lnTo>
                  <a:lnTo>
                    <a:pt x="352" y="1064"/>
                  </a:lnTo>
                  <a:lnTo>
                    <a:pt x="352" y="1048"/>
                  </a:lnTo>
                  <a:lnTo>
                    <a:pt x="360" y="1048"/>
                  </a:lnTo>
                  <a:lnTo>
                    <a:pt x="360" y="1040"/>
                  </a:lnTo>
                  <a:lnTo>
                    <a:pt x="360" y="1016"/>
                  </a:lnTo>
                  <a:lnTo>
                    <a:pt x="352" y="1000"/>
                  </a:lnTo>
                  <a:lnTo>
                    <a:pt x="344" y="992"/>
                  </a:lnTo>
                  <a:lnTo>
                    <a:pt x="328" y="968"/>
                  </a:lnTo>
                  <a:lnTo>
                    <a:pt x="312" y="944"/>
                  </a:lnTo>
                  <a:lnTo>
                    <a:pt x="304" y="936"/>
                  </a:lnTo>
                  <a:lnTo>
                    <a:pt x="296" y="936"/>
                  </a:lnTo>
                  <a:lnTo>
                    <a:pt x="296" y="944"/>
                  </a:lnTo>
                  <a:lnTo>
                    <a:pt x="288" y="936"/>
                  </a:lnTo>
                  <a:lnTo>
                    <a:pt x="288" y="928"/>
                  </a:lnTo>
                  <a:lnTo>
                    <a:pt x="288" y="920"/>
                  </a:lnTo>
                  <a:lnTo>
                    <a:pt x="288" y="912"/>
                  </a:lnTo>
                  <a:lnTo>
                    <a:pt x="280" y="904"/>
                  </a:lnTo>
                  <a:lnTo>
                    <a:pt x="264" y="904"/>
                  </a:lnTo>
                  <a:lnTo>
                    <a:pt x="256" y="904"/>
                  </a:lnTo>
                  <a:lnTo>
                    <a:pt x="248" y="896"/>
                  </a:lnTo>
                  <a:lnTo>
                    <a:pt x="232" y="880"/>
                  </a:lnTo>
                  <a:lnTo>
                    <a:pt x="232" y="872"/>
                  </a:lnTo>
                  <a:lnTo>
                    <a:pt x="224" y="856"/>
                  </a:lnTo>
                  <a:lnTo>
                    <a:pt x="208" y="848"/>
                  </a:lnTo>
                  <a:lnTo>
                    <a:pt x="200" y="848"/>
                  </a:lnTo>
                  <a:lnTo>
                    <a:pt x="192" y="848"/>
                  </a:lnTo>
                  <a:lnTo>
                    <a:pt x="192" y="840"/>
                  </a:lnTo>
                  <a:lnTo>
                    <a:pt x="184" y="840"/>
                  </a:lnTo>
                  <a:lnTo>
                    <a:pt x="176" y="832"/>
                  </a:lnTo>
                  <a:lnTo>
                    <a:pt x="160" y="824"/>
                  </a:lnTo>
                  <a:lnTo>
                    <a:pt x="144" y="824"/>
                  </a:lnTo>
                  <a:lnTo>
                    <a:pt x="136" y="824"/>
                  </a:lnTo>
                  <a:lnTo>
                    <a:pt x="136" y="816"/>
                  </a:lnTo>
                  <a:lnTo>
                    <a:pt x="128" y="816"/>
                  </a:lnTo>
                  <a:lnTo>
                    <a:pt x="128" y="808"/>
                  </a:lnTo>
                  <a:lnTo>
                    <a:pt x="136" y="800"/>
                  </a:lnTo>
                  <a:lnTo>
                    <a:pt x="136" y="792"/>
                  </a:lnTo>
                  <a:lnTo>
                    <a:pt x="136" y="784"/>
                  </a:lnTo>
                  <a:lnTo>
                    <a:pt x="136" y="768"/>
                  </a:lnTo>
                  <a:lnTo>
                    <a:pt x="144" y="760"/>
                  </a:lnTo>
                  <a:lnTo>
                    <a:pt x="144" y="744"/>
                  </a:lnTo>
                  <a:lnTo>
                    <a:pt x="136" y="744"/>
                  </a:lnTo>
                  <a:lnTo>
                    <a:pt x="128" y="736"/>
                  </a:lnTo>
                  <a:lnTo>
                    <a:pt x="136" y="728"/>
                  </a:lnTo>
                  <a:lnTo>
                    <a:pt x="136" y="712"/>
                  </a:lnTo>
                  <a:lnTo>
                    <a:pt x="128" y="712"/>
                  </a:lnTo>
                  <a:lnTo>
                    <a:pt x="112" y="696"/>
                  </a:lnTo>
                  <a:lnTo>
                    <a:pt x="104" y="688"/>
                  </a:lnTo>
                  <a:lnTo>
                    <a:pt x="104" y="672"/>
                  </a:lnTo>
                  <a:lnTo>
                    <a:pt x="96" y="656"/>
                  </a:lnTo>
                  <a:lnTo>
                    <a:pt x="96" y="648"/>
                  </a:lnTo>
                  <a:lnTo>
                    <a:pt x="88" y="640"/>
                  </a:lnTo>
                  <a:lnTo>
                    <a:pt x="96" y="640"/>
                  </a:lnTo>
                  <a:lnTo>
                    <a:pt x="96" y="632"/>
                  </a:lnTo>
                  <a:lnTo>
                    <a:pt x="80" y="616"/>
                  </a:lnTo>
                  <a:lnTo>
                    <a:pt x="72" y="616"/>
                  </a:lnTo>
                  <a:lnTo>
                    <a:pt x="72" y="608"/>
                  </a:lnTo>
                  <a:lnTo>
                    <a:pt x="80" y="608"/>
                  </a:lnTo>
                  <a:lnTo>
                    <a:pt x="72" y="592"/>
                  </a:lnTo>
                  <a:lnTo>
                    <a:pt x="80" y="584"/>
                  </a:lnTo>
                  <a:lnTo>
                    <a:pt x="80" y="576"/>
                  </a:lnTo>
                  <a:lnTo>
                    <a:pt x="80" y="584"/>
                  </a:lnTo>
                  <a:lnTo>
                    <a:pt x="88" y="584"/>
                  </a:lnTo>
                  <a:lnTo>
                    <a:pt x="96" y="568"/>
                  </a:lnTo>
                  <a:lnTo>
                    <a:pt x="96" y="544"/>
                  </a:lnTo>
                  <a:lnTo>
                    <a:pt x="88" y="544"/>
                  </a:lnTo>
                  <a:lnTo>
                    <a:pt x="80" y="544"/>
                  </a:lnTo>
                  <a:lnTo>
                    <a:pt x="64" y="520"/>
                  </a:lnTo>
                  <a:lnTo>
                    <a:pt x="64" y="512"/>
                  </a:lnTo>
                  <a:lnTo>
                    <a:pt x="64" y="504"/>
                  </a:lnTo>
                  <a:lnTo>
                    <a:pt x="64" y="496"/>
                  </a:lnTo>
                  <a:lnTo>
                    <a:pt x="64" y="488"/>
                  </a:lnTo>
                  <a:lnTo>
                    <a:pt x="64" y="480"/>
                  </a:lnTo>
                  <a:lnTo>
                    <a:pt x="64" y="472"/>
                  </a:lnTo>
                  <a:lnTo>
                    <a:pt x="64" y="456"/>
                  </a:lnTo>
                  <a:lnTo>
                    <a:pt x="72" y="456"/>
                  </a:lnTo>
                  <a:lnTo>
                    <a:pt x="80" y="456"/>
                  </a:lnTo>
                  <a:lnTo>
                    <a:pt x="80" y="464"/>
                  </a:lnTo>
                  <a:lnTo>
                    <a:pt x="72" y="464"/>
                  </a:lnTo>
                  <a:lnTo>
                    <a:pt x="72" y="472"/>
                  </a:lnTo>
                  <a:lnTo>
                    <a:pt x="80" y="480"/>
                  </a:lnTo>
                  <a:lnTo>
                    <a:pt x="80" y="488"/>
                  </a:lnTo>
                  <a:lnTo>
                    <a:pt x="96" y="496"/>
                  </a:lnTo>
                  <a:lnTo>
                    <a:pt x="96" y="488"/>
                  </a:lnTo>
                  <a:lnTo>
                    <a:pt x="88" y="480"/>
                  </a:lnTo>
                  <a:lnTo>
                    <a:pt x="88" y="472"/>
                  </a:lnTo>
                  <a:lnTo>
                    <a:pt x="88" y="464"/>
                  </a:lnTo>
                  <a:lnTo>
                    <a:pt x="88" y="456"/>
                  </a:lnTo>
                  <a:lnTo>
                    <a:pt x="80" y="448"/>
                  </a:lnTo>
                  <a:lnTo>
                    <a:pt x="80" y="440"/>
                  </a:lnTo>
                  <a:lnTo>
                    <a:pt x="88" y="440"/>
                  </a:lnTo>
                  <a:lnTo>
                    <a:pt x="96" y="432"/>
                  </a:lnTo>
                  <a:lnTo>
                    <a:pt x="104" y="440"/>
                  </a:lnTo>
                  <a:lnTo>
                    <a:pt x="120" y="440"/>
                  </a:lnTo>
                  <a:lnTo>
                    <a:pt x="128" y="440"/>
                  </a:lnTo>
                  <a:lnTo>
                    <a:pt x="120" y="432"/>
                  </a:lnTo>
                  <a:lnTo>
                    <a:pt x="112" y="432"/>
                  </a:lnTo>
                  <a:lnTo>
                    <a:pt x="104" y="432"/>
                  </a:lnTo>
                  <a:lnTo>
                    <a:pt x="96" y="432"/>
                  </a:lnTo>
                  <a:lnTo>
                    <a:pt x="96" y="424"/>
                  </a:lnTo>
                  <a:lnTo>
                    <a:pt x="88" y="416"/>
                  </a:lnTo>
                  <a:lnTo>
                    <a:pt x="80" y="424"/>
                  </a:lnTo>
                  <a:lnTo>
                    <a:pt x="72" y="432"/>
                  </a:lnTo>
                  <a:lnTo>
                    <a:pt x="72" y="448"/>
                  </a:lnTo>
                  <a:lnTo>
                    <a:pt x="64" y="448"/>
                  </a:lnTo>
                  <a:lnTo>
                    <a:pt x="64" y="440"/>
                  </a:lnTo>
                  <a:lnTo>
                    <a:pt x="56" y="440"/>
                  </a:lnTo>
                  <a:lnTo>
                    <a:pt x="56" y="432"/>
                  </a:lnTo>
                  <a:lnTo>
                    <a:pt x="48" y="416"/>
                  </a:lnTo>
                  <a:lnTo>
                    <a:pt x="40" y="424"/>
                  </a:lnTo>
                  <a:lnTo>
                    <a:pt x="40" y="416"/>
                  </a:lnTo>
                  <a:lnTo>
                    <a:pt x="40" y="408"/>
                  </a:lnTo>
                  <a:lnTo>
                    <a:pt x="48" y="408"/>
                  </a:lnTo>
                  <a:lnTo>
                    <a:pt x="48" y="400"/>
                  </a:lnTo>
                  <a:lnTo>
                    <a:pt x="40" y="392"/>
                  </a:lnTo>
                  <a:lnTo>
                    <a:pt x="40" y="376"/>
                  </a:lnTo>
                  <a:lnTo>
                    <a:pt x="32" y="368"/>
                  </a:lnTo>
                  <a:lnTo>
                    <a:pt x="24" y="352"/>
                  </a:lnTo>
                  <a:lnTo>
                    <a:pt x="24" y="344"/>
                  </a:lnTo>
                  <a:lnTo>
                    <a:pt x="24" y="336"/>
                  </a:lnTo>
                  <a:lnTo>
                    <a:pt x="16" y="328"/>
                  </a:lnTo>
                  <a:lnTo>
                    <a:pt x="8" y="320"/>
                  </a:lnTo>
                  <a:lnTo>
                    <a:pt x="8" y="312"/>
                  </a:lnTo>
                  <a:lnTo>
                    <a:pt x="16" y="304"/>
                  </a:lnTo>
                  <a:lnTo>
                    <a:pt x="16" y="296"/>
                  </a:lnTo>
                  <a:lnTo>
                    <a:pt x="16" y="280"/>
                  </a:lnTo>
                  <a:lnTo>
                    <a:pt x="16" y="264"/>
                  </a:lnTo>
                  <a:lnTo>
                    <a:pt x="16" y="256"/>
                  </a:lnTo>
                  <a:lnTo>
                    <a:pt x="24" y="248"/>
                  </a:lnTo>
                  <a:lnTo>
                    <a:pt x="24" y="216"/>
                  </a:lnTo>
                  <a:lnTo>
                    <a:pt x="16" y="200"/>
                  </a:lnTo>
                  <a:lnTo>
                    <a:pt x="16" y="192"/>
                  </a:lnTo>
                  <a:lnTo>
                    <a:pt x="8" y="192"/>
                  </a:lnTo>
                  <a:lnTo>
                    <a:pt x="0" y="176"/>
                  </a:lnTo>
                  <a:lnTo>
                    <a:pt x="0" y="152"/>
                  </a:lnTo>
                  <a:lnTo>
                    <a:pt x="16" y="128"/>
                  </a:lnTo>
                  <a:lnTo>
                    <a:pt x="32" y="112"/>
                  </a:lnTo>
                  <a:lnTo>
                    <a:pt x="40" y="104"/>
                  </a:lnTo>
                  <a:lnTo>
                    <a:pt x="40" y="96"/>
                  </a:lnTo>
                  <a:lnTo>
                    <a:pt x="40" y="88"/>
                  </a:lnTo>
                  <a:lnTo>
                    <a:pt x="48" y="80"/>
                  </a:lnTo>
                  <a:lnTo>
                    <a:pt x="56" y="56"/>
                  </a:lnTo>
                  <a:lnTo>
                    <a:pt x="56" y="48"/>
                  </a:lnTo>
                  <a:lnTo>
                    <a:pt x="56" y="40"/>
                  </a:lnTo>
                  <a:lnTo>
                    <a:pt x="56" y="32"/>
                  </a:lnTo>
                  <a:lnTo>
                    <a:pt x="56" y="24"/>
                  </a:lnTo>
                  <a:lnTo>
                    <a:pt x="64" y="16"/>
                  </a:lnTo>
                  <a:lnTo>
                    <a:pt x="64" y="8"/>
                  </a:lnTo>
                  <a:lnTo>
                    <a:pt x="64" y="0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43" name="Freeform 36">
              <a:extLst>
                <a:ext uri="{FF2B5EF4-FFF2-40B4-BE49-F238E27FC236}">
                  <a16:creationId xmlns:a16="http://schemas.microsoft.com/office/drawing/2014/main" id="{B9AC9527-5027-463B-817D-BBDDD8C8A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250" y="2765425"/>
              <a:ext cx="936625" cy="1435100"/>
            </a:xfrm>
            <a:custGeom>
              <a:avLst/>
              <a:gdLst>
                <a:gd name="T0" fmla="*/ 0 w 512"/>
                <a:gd name="T1" fmla="*/ 541823 h 784"/>
                <a:gd name="T2" fmla="*/ 0 w 512"/>
                <a:gd name="T3" fmla="*/ 541823 h 784"/>
                <a:gd name="T4" fmla="*/ 146348 w 512"/>
                <a:gd name="T5" fmla="*/ 0 h 784"/>
                <a:gd name="T6" fmla="*/ 146348 w 512"/>
                <a:gd name="T7" fmla="*/ 0 h 784"/>
                <a:gd name="T8" fmla="*/ 292695 w 512"/>
                <a:gd name="T9" fmla="*/ 29288 h 784"/>
                <a:gd name="T10" fmla="*/ 453678 w 512"/>
                <a:gd name="T11" fmla="*/ 73219 h 784"/>
                <a:gd name="T12" fmla="*/ 526852 w 512"/>
                <a:gd name="T13" fmla="*/ 87863 h 784"/>
                <a:gd name="T14" fmla="*/ 936625 w 512"/>
                <a:gd name="T15" fmla="*/ 175727 h 784"/>
                <a:gd name="T16" fmla="*/ 936625 w 512"/>
                <a:gd name="T17" fmla="*/ 175727 h 784"/>
                <a:gd name="T18" fmla="*/ 761008 w 512"/>
                <a:gd name="T19" fmla="*/ 1098291 h 784"/>
                <a:gd name="T20" fmla="*/ 731738 w 512"/>
                <a:gd name="T21" fmla="*/ 1230086 h 784"/>
                <a:gd name="T22" fmla="*/ 731738 w 512"/>
                <a:gd name="T23" fmla="*/ 1244730 h 784"/>
                <a:gd name="T24" fmla="*/ 717104 w 512"/>
                <a:gd name="T25" fmla="*/ 1274017 h 784"/>
                <a:gd name="T26" fmla="*/ 702469 w 512"/>
                <a:gd name="T27" fmla="*/ 1274017 h 784"/>
                <a:gd name="T28" fmla="*/ 687834 w 512"/>
                <a:gd name="T29" fmla="*/ 1259373 h 784"/>
                <a:gd name="T30" fmla="*/ 687834 w 512"/>
                <a:gd name="T31" fmla="*/ 1244730 h 784"/>
                <a:gd name="T32" fmla="*/ 658564 w 512"/>
                <a:gd name="T33" fmla="*/ 1244730 h 784"/>
                <a:gd name="T34" fmla="*/ 658564 w 512"/>
                <a:gd name="T35" fmla="*/ 1244730 h 784"/>
                <a:gd name="T36" fmla="*/ 658564 w 512"/>
                <a:gd name="T37" fmla="*/ 1230086 h 784"/>
                <a:gd name="T38" fmla="*/ 643930 w 512"/>
                <a:gd name="T39" fmla="*/ 1230086 h 784"/>
                <a:gd name="T40" fmla="*/ 643930 w 512"/>
                <a:gd name="T41" fmla="*/ 1244730 h 784"/>
                <a:gd name="T42" fmla="*/ 629295 w 512"/>
                <a:gd name="T43" fmla="*/ 1244730 h 784"/>
                <a:gd name="T44" fmla="*/ 629295 w 512"/>
                <a:gd name="T45" fmla="*/ 1259373 h 784"/>
                <a:gd name="T46" fmla="*/ 629295 w 512"/>
                <a:gd name="T47" fmla="*/ 1288661 h 784"/>
                <a:gd name="T48" fmla="*/ 629295 w 512"/>
                <a:gd name="T49" fmla="*/ 1347237 h 784"/>
                <a:gd name="T50" fmla="*/ 614660 w 512"/>
                <a:gd name="T51" fmla="*/ 1361881 h 784"/>
                <a:gd name="T52" fmla="*/ 614660 w 512"/>
                <a:gd name="T53" fmla="*/ 1361881 h 784"/>
                <a:gd name="T54" fmla="*/ 614660 w 512"/>
                <a:gd name="T55" fmla="*/ 1376524 h 784"/>
                <a:gd name="T56" fmla="*/ 614660 w 512"/>
                <a:gd name="T57" fmla="*/ 1405812 h 784"/>
                <a:gd name="T58" fmla="*/ 614660 w 512"/>
                <a:gd name="T59" fmla="*/ 1420456 h 784"/>
                <a:gd name="T60" fmla="*/ 614660 w 512"/>
                <a:gd name="T61" fmla="*/ 1420456 h 784"/>
                <a:gd name="T62" fmla="*/ 600025 w 512"/>
                <a:gd name="T63" fmla="*/ 1435100 h 784"/>
                <a:gd name="T64" fmla="*/ 600025 w 512"/>
                <a:gd name="T65" fmla="*/ 1435100 h 784"/>
                <a:gd name="T66" fmla="*/ 0 w 512"/>
                <a:gd name="T67" fmla="*/ 541823 h 7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12" h="784">
                  <a:moveTo>
                    <a:pt x="0" y="296"/>
                  </a:moveTo>
                  <a:lnTo>
                    <a:pt x="0" y="296"/>
                  </a:lnTo>
                  <a:lnTo>
                    <a:pt x="80" y="0"/>
                  </a:lnTo>
                  <a:lnTo>
                    <a:pt x="160" y="16"/>
                  </a:lnTo>
                  <a:lnTo>
                    <a:pt x="248" y="40"/>
                  </a:lnTo>
                  <a:lnTo>
                    <a:pt x="288" y="48"/>
                  </a:lnTo>
                  <a:lnTo>
                    <a:pt x="512" y="96"/>
                  </a:lnTo>
                  <a:lnTo>
                    <a:pt x="416" y="600"/>
                  </a:lnTo>
                  <a:lnTo>
                    <a:pt x="400" y="672"/>
                  </a:lnTo>
                  <a:lnTo>
                    <a:pt x="400" y="680"/>
                  </a:lnTo>
                  <a:lnTo>
                    <a:pt x="392" y="696"/>
                  </a:lnTo>
                  <a:lnTo>
                    <a:pt x="384" y="696"/>
                  </a:lnTo>
                  <a:lnTo>
                    <a:pt x="376" y="688"/>
                  </a:lnTo>
                  <a:lnTo>
                    <a:pt x="376" y="680"/>
                  </a:lnTo>
                  <a:lnTo>
                    <a:pt x="360" y="680"/>
                  </a:lnTo>
                  <a:lnTo>
                    <a:pt x="360" y="672"/>
                  </a:lnTo>
                  <a:lnTo>
                    <a:pt x="352" y="672"/>
                  </a:lnTo>
                  <a:lnTo>
                    <a:pt x="352" y="680"/>
                  </a:lnTo>
                  <a:lnTo>
                    <a:pt x="344" y="680"/>
                  </a:lnTo>
                  <a:lnTo>
                    <a:pt x="344" y="688"/>
                  </a:lnTo>
                  <a:lnTo>
                    <a:pt x="344" y="704"/>
                  </a:lnTo>
                  <a:lnTo>
                    <a:pt x="344" y="736"/>
                  </a:lnTo>
                  <a:lnTo>
                    <a:pt x="336" y="744"/>
                  </a:lnTo>
                  <a:lnTo>
                    <a:pt x="336" y="752"/>
                  </a:lnTo>
                  <a:lnTo>
                    <a:pt x="336" y="768"/>
                  </a:lnTo>
                  <a:lnTo>
                    <a:pt x="336" y="776"/>
                  </a:lnTo>
                  <a:lnTo>
                    <a:pt x="328" y="784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44" name="Freeform 37">
              <a:extLst>
                <a:ext uri="{FF2B5EF4-FFF2-40B4-BE49-F238E27FC236}">
                  <a16:creationId xmlns:a16="http://schemas.microsoft.com/office/drawing/2014/main" id="{A85A399F-6907-4923-B5CD-B7CAE37A6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50" y="2940050"/>
              <a:ext cx="819150" cy="1039812"/>
            </a:xfrm>
            <a:custGeom>
              <a:avLst/>
              <a:gdLst>
                <a:gd name="T0" fmla="*/ 819150 w 448"/>
                <a:gd name="T1" fmla="*/ 292905 h 568"/>
                <a:gd name="T2" fmla="*/ 819150 w 448"/>
                <a:gd name="T3" fmla="*/ 292905 h 568"/>
                <a:gd name="T4" fmla="*/ 541224 w 448"/>
                <a:gd name="T5" fmla="*/ 248969 h 568"/>
                <a:gd name="T6" fmla="*/ 541224 w 448"/>
                <a:gd name="T7" fmla="*/ 248969 h 568"/>
                <a:gd name="T8" fmla="*/ 570479 w 448"/>
                <a:gd name="T9" fmla="*/ 73226 h 568"/>
                <a:gd name="T10" fmla="*/ 570479 w 448"/>
                <a:gd name="T11" fmla="*/ 73226 h 568"/>
                <a:gd name="T12" fmla="*/ 175532 w 448"/>
                <a:gd name="T13" fmla="*/ 0 h 568"/>
                <a:gd name="T14" fmla="*/ 175532 w 448"/>
                <a:gd name="T15" fmla="*/ 0 h 568"/>
                <a:gd name="T16" fmla="*/ 0 w 448"/>
                <a:gd name="T17" fmla="*/ 922650 h 568"/>
                <a:gd name="T18" fmla="*/ 0 w 448"/>
                <a:gd name="T19" fmla="*/ 922650 h 568"/>
                <a:gd name="T20" fmla="*/ 716756 w 448"/>
                <a:gd name="T21" fmla="*/ 1039812 h 568"/>
                <a:gd name="T22" fmla="*/ 716756 w 448"/>
                <a:gd name="T23" fmla="*/ 1039812 h 568"/>
                <a:gd name="T24" fmla="*/ 819150 w 448"/>
                <a:gd name="T25" fmla="*/ 292905 h 5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8" h="568">
                  <a:moveTo>
                    <a:pt x="448" y="160"/>
                  </a:moveTo>
                  <a:lnTo>
                    <a:pt x="448" y="160"/>
                  </a:lnTo>
                  <a:lnTo>
                    <a:pt x="296" y="136"/>
                  </a:lnTo>
                  <a:lnTo>
                    <a:pt x="312" y="40"/>
                  </a:lnTo>
                  <a:lnTo>
                    <a:pt x="96" y="0"/>
                  </a:lnTo>
                  <a:lnTo>
                    <a:pt x="0" y="504"/>
                  </a:lnTo>
                  <a:lnTo>
                    <a:pt x="392" y="568"/>
                  </a:lnTo>
                  <a:lnTo>
                    <a:pt x="448" y="16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45" name="Freeform 38">
              <a:hlinkClick r:id="" action="ppaction://noaction"/>
              <a:extLst>
                <a:ext uri="{FF2B5EF4-FFF2-40B4-BE49-F238E27FC236}">
                  <a16:creationId xmlns:a16="http://schemas.microsoft.com/office/drawing/2014/main" id="{E1AFC09D-29FA-4592-93A1-6CB15FEF9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3863975"/>
              <a:ext cx="996950" cy="1155700"/>
            </a:xfrm>
            <a:custGeom>
              <a:avLst/>
              <a:gdLst>
                <a:gd name="T0" fmla="*/ 58644 w 544"/>
                <a:gd name="T1" fmla="*/ 760714 h 632"/>
                <a:gd name="T2" fmla="*/ 58644 w 544"/>
                <a:gd name="T3" fmla="*/ 716827 h 632"/>
                <a:gd name="T4" fmla="*/ 43983 w 544"/>
                <a:gd name="T5" fmla="*/ 702197 h 632"/>
                <a:gd name="T6" fmla="*/ 43983 w 544"/>
                <a:gd name="T7" fmla="*/ 672939 h 632"/>
                <a:gd name="T8" fmla="*/ 43983 w 544"/>
                <a:gd name="T9" fmla="*/ 658310 h 632"/>
                <a:gd name="T10" fmla="*/ 43983 w 544"/>
                <a:gd name="T11" fmla="*/ 643681 h 632"/>
                <a:gd name="T12" fmla="*/ 87966 w 544"/>
                <a:gd name="T13" fmla="*/ 614423 h 632"/>
                <a:gd name="T14" fmla="*/ 87966 w 544"/>
                <a:gd name="T15" fmla="*/ 570535 h 632"/>
                <a:gd name="T16" fmla="*/ 87966 w 544"/>
                <a:gd name="T17" fmla="*/ 541277 h 632"/>
                <a:gd name="T18" fmla="*/ 161271 w 544"/>
                <a:gd name="T19" fmla="*/ 512019 h 632"/>
                <a:gd name="T20" fmla="*/ 161271 w 544"/>
                <a:gd name="T21" fmla="*/ 497390 h 632"/>
                <a:gd name="T22" fmla="*/ 161271 w 544"/>
                <a:gd name="T23" fmla="*/ 482761 h 632"/>
                <a:gd name="T24" fmla="*/ 146610 w 544"/>
                <a:gd name="T25" fmla="*/ 453503 h 632"/>
                <a:gd name="T26" fmla="*/ 146610 w 544"/>
                <a:gd name="T27" fmla="*/ 424244 h 632"/>
                <a:gd name="T28" fmla="*/ 117288 w 544"/>
                <a:gd name="T29" fmla="*/ 365728 h 632"/>
                <a:gd name="T30" fmla="*/ 117288 w 544"/>
                <a:gd name="T31" fmla="*/ 336470 h 632"/>
                <a:gd name="T32" fmla="*/ 131949 w 544"/>
                <a:gd name="T33" fmla="*/ 321841 h 632"/>
                <a:gd name="T34" fmla="*/ 131949 w 544"/>
                <a:gd name="T35" fmla="*/ 277953 h 632"/>
                <a:gd name="T36" fmla="*/ 131949 w 544"/>
                <a:gd name="T37" fmla="*/ 263324 h 632"/>
                <a:gd name="T38" fmla="*/ 146610 w 544"/>
                <a:gd name="T39" fmla="*/ 190178 h 632"/>
                <a:gd name="T40" fmla="*/ 146610 w 544"/>
                <a:gd name="T41" fmla="*/ 146291 h 632"/>
                <a:gd name="T42" fmla="*/ 161271 w 544"/>
                <a:gd name="T43" fmla="*/ 131662 h 632"/>
                <a:gd name="T44" fmla="*/ 175932 w 544"/>
                <a:gd name="T45" fmla="*/ 131662 h 632"/>
                <a:gd name="T46" fmla="*/ 205254 w 544"/>
                <a:gd name="T47" fmla="*/ 146291 h 632"/>
                <a:gd name="T48" fmla="*/ 219915 w 544"/>
                <a:gd name="T49" fmla="*/ 175549 h 632"/>
                <a:gd name="T50" fmla="*/ 249238 w 544"/>
                <a:gd name="T51" fmla="*/ 146291 h 632"/>
                <a:gd name="T52" fmla="*/ 278560 w 544"/>
                <a:gd name="T53" fmla="*/ 0 h 632"/>
                <a:gd name="T54" fmla="*/ 996950 w 544"/>
                <a:gd name="T55" fmla="*/ 117033 h 632"/>
                <a:gd name="T56" fmla="*/ 850340 w 544"/>
                <a:gd name="T57" fmla="*/ 1155700 h 632"/>
                <a:gd name="T58" fmla="*/ 542458 w 544"/>
                <a:gd name="T59" fmla="*/ 1111813 h 632"/>
                <a:gd name="T60" fmla="*/ 0 w 544"/>
                <a:gd name="T61" fmla="*/ 804601 h 632"/>
                <a:gd name="T62" fmla="*/ 29322 w 544"/>
                <a:gd name="T63" fmla="*/ 760714 h 632"/>
                <a:gd name="T64" fmla="*/ 43983 w 544"/>
                <a:gd name="T65" fmla="*/ 760714 h 6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44" h="632">
                  <a:moveTo>
                    <a:pt x="24" y="416"/>
                  </a:moveTo>
                  <a:lnTo>
                    <a:pt x="32" y="416"/>
                  </a:lnTo>
                  <a:lnTo>
                    <a:pt x="32" y="392"/>
                  </a:lnTo>
                  <a:lnTo>
                    <a:pt x="24" y="384"/>
                  </a:lnTo>
                  <a:lnTo>
                    <a:pt x="24" y="368"/>
                  </a:lnTo>
                  <a:lnTo>
                    <a:pt x="24" y="360"/>
                  </a:lnTo>
                  <a:lnTo>
                    <a:pt x="24" y="352"/>
                  </a:lnTo>
                  <a:lnTo>
                    <a:pt x="40" y="344"/>
                  </a:lnTo>
                  <a:lnTo>
                    <a:pt x="48" y="336"/>
                  </a:lnTo>
                  <a:lnTo>
                    <a:pt x="48" y="320"/>
                  </a:lnTo>
                  <a:lnTo>
                    <a:pt x="48" y="312"/>
                  </a:lnTo>
                  <a:lnTo>
                    <a:pt x="48" y="304"/>
                  </a:lnTo>
                  <a:lnTo>
                    <a:pt x="48" y="296"/>
                  </a:lnTo>
                  <a:lnTo>
                    <a:pt x="72" y="280"/>
                  </a:lnTo>
                  <a:lnTo>
                    <a:pt x="88" y="280"/>
                  </a:lnTo>
                  <a:lnTo>
                    <a:pt x="88" y="272"/>
                  </a:lnTo>
                  <a:lnTo>
                    <a:pt x="88" y="264"/>
                  </a:lnTo>
                  <a:lnTo>
                    <a:pt x="80" y="248"/>
                  </a:lnTo>
                  <a:lnTo>
                    <a:pt x="80" y="232"/>
                  </a:lnTo>
                  <a:lnTo>
                    <a:pt x="64" y="208"/>
                  </a:lnTo>
                  <a:lnTo>
                    <a:pt x="64" y="200"/>
                  </a:lnTo>
                  <a:lnTo>
                    <a:pt x="64" y="184"/>
                  </a:lnTo>
                  <a:lnTo>
                    <a:pt x="72" y="176"/>
                  </a:lnTo>
                  <a:lnTo>
                    <a:pt x="72" y="168"/>
                  </a:lnTo>
                  <a:lnTo>
                    <a:pt x="72" y="152"/>
                  </a:lnTo>
                  <a:lnTo>
                    <a:pt x="72" y="144"/>
                  </a:lnTo>
                  <a:lnTo>
                    <a:pt x="80" y="136"/>
                  </a:lnTo>
                  <a:lnTo>
                    <a:pt x="80" y="104"/>
                  </a:lnTo>
                  <a:lnTo>
                    <a:pt x="80" y="88"/>
                  </a:lnTo>
                  <a:lnTo>
                    <a:pt x="80" y="80"/>
                  </a:lnTo>
                  <a:lnTo>
                    <a:pt x="88" y="80"/>
                  </a:lnTo>
                  <a:lnTo>
                    <a:pt x="88" y="72"/>
                  </a:lnTo>
                  <a:lnTo>
                    <a:pt x="96" y="72"/>
                  </a:lnTo>
                  <a:lnTo>
                    <a:pt x="96" y="80"/>
                  </a:lnTo>
                  <a:lnTo>
                    <a:pt x="112" y="80"/>
                  </a:lnTo>
                  <a:lnTo>
                    <a:pt x="112" y="88"/>
                  </a:lnTo>
                  <a:lnTo>
                    <a:pt x="120" y="96"/>
                  </a:lnTo>
                  <a:lnTo>
                    <a:pt x="128" y="96"/>
                  </a:lnTo>
                  <a:lnTo>
                    <a:pt x="136" y="80"/>
                  </a:lnTo>
                  <a:lnTo>
                    <a:pt x="136" y="72"/>
                  </a:lnTo>
                  <a:lnTo>
                    <a:pt x="152" y="0"/>
                  </a:lnTo>
                  <a:lnTo>
                    <a:pt x="544" y="64"/>
                  </a:lnTo>
                  <a:lnTo>
                    <a:pt x="464" y="632"/>
                  </a:lnTo>
                  <a:lnTo>
                    <a:pt x="296" y="608"/>
                  </a:lnTo>
                  <a:lnTo>
                    <a:pt x="0" y="440"/>
                  </a:lnTo>
                  <a:lnTo>
                    <a:pt x="16" y="416"/>
                  </a:lnTo>
                  <a:lnTo>
                    <a:pt x="24" y="41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46" name="Freeform 39">
              <a:extLst>
                <a:ext uri="{FF2B5EF4-FFF2-40B4-BE49-F238E27FC236}">
                  <a16:creationId xmlns:a16="http://schemas.microsoft.com/office/drawing/2014/main" id="{CBC4B789-3EB3-426F-B6A6-AF2D41D8B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300" y="1593850"/>
              <a:ext cx="879475" cy="1419225"/>
            </a:xfrm>
            <a:custGeom>
              <a:avLst/>
              <a:gdLst>
                <a:gd name="T0" fmla="*/ 381106 w 480"/>
                <a:gd name="T1" fmla="*/ 234099 h 776"/>
                <a:gd name="T2" fmla="*/ 395764 w 480"/>
                <a:gd name="T3" fmla="*/ 292624 h 776"/>
                <a:gd name="T4" fmla="*/ 395764 w 480"/>
                <a:gd name="T5" fmla="*/ 307255 h 776"/>
                <a:gd name="T6" fmla="*/ 381106 w 480"/>
                <a:gd name="T7" fmla="*/ 307255 h 776"/>
                <a:gd name="T8" fmla="*/ 410422 w 480"/>
                <a:gd name="T9" fmla="*/ 336517 h 776"/>
                <a:gd name="T10" fmla="*/ 410422 w 480"/>
                <a:gd name="T11" fmla="*/ 351148 h 776"/>
                <a:gd name="T12" fmla="*/ 454395 w 480"/>
                <a:gd name="T13" fmla="*/ 453567 h 776"/>
                <a:gd name="T14" fmla="*/ 469053 w 480"/>
                <a:gd name="T15" fmla="*/ 453567 h 776"/>
                <a:gd name="T16" fmla="*/ 483711 w 480"/>
                <a:gd name="T17" fmla="*/ 468198 h 776"/>
                <a:gd name="T18" fmla="*/ 498369 w 480"/>
                <a:gd name="T19" fmla="*/ 482829 h 776"/>
                <a:gd name="T20" fmla="*/ 527685 w 480"/>
                <a:gd name="T21" fmla="*/ 497460 h 776"/>
                <a:gd name="T22" fmla="*/ 513027 w 480"/>
                <a:gd name="T23" fmla="*/ 541354 h 776"/>
                <a:gd name="T24" fmla="*/ 498369 w 480"/>
                <a:gd name="T25" fmla="*/ 555985 h 776"/>
                <a:gd name="T26" fmla="*/ 498369 w 480"/>
                <a:gd name="T27" fmla="*/ 585247 h 776"/>
                <a:gd name="T28" fmla="*/ 498369 w 480"/>
                <a:gd name="T29" fmla="*/ 614510 h 776"/>
                <a:gd name="T30" fmla="*/ 483711 w 480"/>
                <a:gd name="T31" fmla="*/ 629141 h 776"/>
                <a:gd name="T32" fmla="*/ 469053 w 480"/>
                <a:gd name="T33" fmla="*/ 673035 h 776"/>
                <a:gd name="T34" fmla="*/ 469053 w 480"/>
                <a:gd name="T35" fmla="*/ 673035 h 776"/>
                <a:gd name="T36" fmla="*/ 483711 w 480"/>
                <a:gd name="T37" fmla="*/ 687666 h 776"/>
                <a:gd name="T38" fmla="*/ 513027 w 480"/>
                <a:gd name="T39" fmla="*/ 702297 h 776"/>
                <a:gd name="T40" fmla="*/ 542343 w 480"/>
                <a:gd name="T41" fmla="*/ 673035 h 776"/>
                <a:gd name="T42" fmla="*/ 557001 w 480"/>
                <a:gd name="T43" fmla="*/ 702297 h 776"/>
                <a:gd name="T44" fmla="*/ 557001 w 480"/>
                <a:gd name="T45" fmla="*/ 746190 h 776"/>
                <a:gd name="T46" fmla="*/ 586317 w 480"/>
                <a:gd name="T47" fmla="*/ 819346 h 776"/>
                <a:gd name="T48" fmla="*/ 586317 w 480"/>
                <a:gd name="T49" fmla="*/ 848609 h 776"/>
                <a:gd name="T50" fmla="*/ 615633 w 480"/>
                <a:gd name="T51" fmla="*/ 877871 h 776"/>
                <a:gd name="T52" fmla="*/ 630290 w 480"/>
                <a:gd name="T53" fmla="*/ 951027 h 776"/>
                <a:gd name="T54" fmla="*/ 659606 w 480"/>
                <a:gd name="T55" fmla="*/ 921765 h 776"/>
                <a:gd name="T56" fmla="*/ 688922 w 480"/>
                <a:gd name="T57" fmla="*/ 936396 h 776"/>
                <a:gd name="T58" fmla="*/ 718238 w 480"/>
                <a:gd name="T59" fmla="*/ 921765 h 776"/>
                <a:gd name="T60" fmla="*/ 732896 w 480"/>
                <a:gd name="T61" fmla="*/ 936396 h 776"/>
                <a:gd name="T62" fmla="*/ 776870 w 480"/>
                <a:gd name="T63" fmla="*/ 921765 h 776"/>
                <a:gd name="T64" fmla="*/ 806185 w 480"/>
                <a:gd name="T65" fmla="*/ 936396 h 776"/>
                <a:gd name="T66" fmla="*/ 835501 w 480"/>
                <a:gd name="T67" fmla="*/ 907134 h 776"/>
                <a:gd name="T68" fmla="*/ 850159 w 480"/>
                <a:gd name="T69" fmla="*/ 907134 h 776"/>
                <a:gd name="T70" fmla="*/ 879475 w 480"/>
                <a:gd name="T71" fmla="*/ 965658 h 776"/>
                <a:gd name="T72" fmla="*/ 410422 w 480"/>
                <a:gd name="T73" fmla="*/ 1346069 h 776"/>
                <a:gd name="T74" fmla="*/ 0 w 480"/>
                <a:gd name="T75" fmla="*/ 1258282 h 776"/>
                <a:gd name="T76" fmla="*/ 73290 w 480"/>
                <a:gd name="T77" fmla="*/ 951027 h 776"/>
                <a:gd name="T78" fmla="*/ 102605 w 480"/>
                <a:gd name="T79" fmla="*/ 907134 h 776"/>
                <a:gd name="T80" fmla="*/ 102605 w 480"/>
                <a:gd name="T81" fmla="*/ 877871 h 776"/>
                <a:gd name="T82" fmla="*/ 102605 w 480"/>
                <a:gd name="T83" fmla="*/ 863240 h 776"/>
                <a:gd name="T84" fmla="*/ 73290 w 480"/>
                <a:gd name="T85" fmla="*/ 833978 h 776"/>
                <a:gd name="T86" fmla="*/ 131921 w 480"/>
                <a:gd name="T87" fmla="*/ 746190 h 776"/>
                <a:gd name="T88" fmla="*/ 146579 w 480"/>
                <a:gd name="T89" fmla="*/ 716928 h 776"/>
                <a:gd name="T90" fmla="*/ 219869 w 480"/>
                <a:gd name="T91" fmla="*/ 614510 h 776"/>
                <a:gd name="T92" fmla="*/ 205211 w 480"/>
                <a:gd name="T93" fmla="*/ 585247 h 776"/>
                <a:gd name="T94" fmla="*/ 175895 w 480"/>
                <a:gd name="T95" fmla="*/ 526723 h 776"/>
                <a:gd name="T96" fmla="*/ 175895 w 480"/>
                <a:gd name="T97" fmla="*/ 468198 h 776"/>
                <a:gd name="T98" fmla="*/ 278500 w 480"/>
                <a:gd name="T99" fmla="*/ 0 h 776"/>
                <a:gd name="T100" fmla="*/ 395764 w 480"/>
                <a:gd name="T101" fmla="*/ 29262 h 77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80" h="776">
                  <a:moveTo>
                    <a:pt x="200" y="112"/>
                  </a:moveTo>
                  <a:lnTo>
                    <a:pt x="200" y="112"/>
                  </a:lnTo>
                  <a:lnTo>
                    <a:pt x="208" y="128"/>
                  </a:lnTo>
                  <a:lnTo>
                    <a:pt x="216" y="152"/>
                  </a:lnTo>
                  <a:lnTo>
                    <a:pt x="216" y="160"/>
                  </a:lnTo>
                  <a:lnTo>
                    <a:pt x="208" y="160"/>
                  </a:lnTo>
                  <a:lnTo>
                    <a:pt x="216" y="168"/>
                  </a:lnTo>
                  <a:lnTo>
                    <a:pt x="208" y="168"/>
                  </a:lnTo>
                  <a:lnTo>
                    <a:pt x="208" y="176"/>
                  </a:lnTo>
                  <a:lnTo>
                    <a:pt x="224" y="184"/>
                  </a:lnTo>
                  <a:lnTo>
                    <a:pt x="224" y="192"/>
                  </a:lnTo>
                  <a:lnTo>
                    <a:pt x="240" y="192"/>
                  </a:lnTo>
                  <a:lnTo>
                    <a:pt x="248" y="232"/>
                  </a:lnTo>
                  <a:lnTo>
                    <a:pt x="248" y="248"/>
                  </a:lnTo>
                  <a:lnTo>
                    <a:pt x="256" y="248"/>
                  </a:lnTo>
                  <a:lnTo>
                    <a:pt x="256" y="256"/>
                  </a:lnTo>
                  <a:lnTo>
                    <a:pt x="264" y="256"/>
                  </a:lnTo>
                  <a:lnTo>
                    <a:pt x="272" y="264"/>
                  </a:lnTo>
                  <a:lnTo>
                    <a:pt x="288" y="264"/>
                  </a:lnTo>
                  <a:lnTo>
                    <a:pt x="288" y="272"/>
                  </a:lnTo>
                  <a:lnTo>
                    <a:pt x="280" y="288"/>
                  </a:lnTo>
                  <a:lnTo>
                    <a:pt x="280" y="296"/>
                  </a:lnTo>
                  <a:lnTo>
                    <a:pt x="272" y="304"/>
                  </a:lnTo>
                  <a:lnTo>
                    <a:pt x="272" y="312"/>
                  </a:lnTo>
                  <a:lnTo>
                    <a:pt x="272" y="320"/>
                  </a:lnTo>
                  <a:lnTo>
                    <a:pt x="264" y="328"/>
                  </a:lnTo>
                  <a:lnTo>
                    <a:pt x="272" y="336"/>
                  </a:lnTo>
                  <a:lnTo>
                    <a:pt x="264" y="344"/>
                  </a:lnTo>
                  <a:lnTo>
                    <a:pt x="256" y="344"/>
                  </a:lnTo>
                  <a:lnTo>
                    <a:pt x="256" y="360"/>
                  </a:lnTo>
                  <a:lnTo>
                    <a:pt x="256" y="368"/>
                  </a:lnTo>
                  <a:lnTo>
                    <a:pt x="256" y="376"/>
                  </a:lnTo>
                  <a:lnTo>
                    <a:pt x="264" y="376"/>
                  </a:lnTo>
                  <a:lnTo>
                    <a:pt x="264" y="384"/>
                  </a:lnTo>
                  <a:lnTo>
                    <a:pt x="280" y="384"/>
                  </a:lnTo>
                  <a:lnTo>
                    <a:pt x="296" y="368"/>
                  </a:lnTo>
                  <a:lnTo>
                    <a:pt x="304" y="368"/>
                  </a:lnTo>
                  <a:lnTo>
                    <a:pt x="304" y="384"/>
                  </a:lnTo>
                  <a:lnTo>
                    <a:pt x="304" y="392"/>
                  </a:lnTo>
                  <a:lnTo>
                    <a:pt x="304" y="408"/>
                  </a:lnTo>
                  <a:lnTo>
                    <a:pt x="312" y="424"/>
                  </a:lnTo>
                  <a:lnTo>
                    <a:pt x="320" y="440"/>
                  </a:lnTo>
                  <a:lnTo>
                    <a:pt x="320" y="448"/>
                  </a:lnTo>
                  <a:lnTo>
                    <a:pt x="312" y="448"/>
                  </a:lnTo>
                  <a:lnTo>
                    <a:pt x="312" y="456"/>
                  </a:lnTo>
                  <a:lnTo>
                    <a:pt x="320" y="464"/>
                  </a:lnTo>
                  <a:lnTo>
                    <a:pt x="328" y="464"/>
                  </a:lnTo>
                  <a:lnTo>
                    <a:pt x="336" y="480"/>
                  </a:lnTo>
                  <a:lnTo>
                    <a:pt x="336" y="488"/>
                  </a:lnTo>
                  <a:lnTo>
                    <a:pt x="344" y="512"/>
                  </a:lnTo>
                  <a:lnTo>
                    <a:pt x="344" y="520"/>
                  </a:lnTo>
                  <a:lnTo>
                    <a:pt x="352" y="520"/>
                  </a:lnTo>
                  <a:lnTo>
                    <a:pt x="352" y="512"/>
                  </a:lnTo>
                  <a:lnTo>
                    <a:pt x="360" y="504"/>
                  </a:lnTo>
                  <a:lnTo>
                    <a:pt x="368" y="504"/>
                  </a:lnTo>
                  <a:lnTo>
                    <a:pt x="376" y="512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00" y="504"/>
                  </a:lnTo>
                  <a:lnTo>
                    <a:pt x="400" y="512"/>
                  </a:lnTo>
                  <a:lnTo>
                    <a:pt x="408" y="512"/>
                  </a:lnTo>
                  <a:lnTo>
                    <a:pt x="424" y="504"/>
                  </a:lnTo>
                  <a:lnTo>
                    <a:pt x="432" y="512"/>
                  </a:lnTo>
                  <a:lnTo>
                    <a:pt x="440" y="512"/>
                  </a:lnTo>
                  <a:lnTo>
                    <a:pt x="448" y="512"/>
                  </a:lnTo>
                  <a:lnTo>
                    <a:pt x="456" y="496"/>
                  </a:lnTo>
                  <a:lnTo>
                    <a:pt x="464" y="496"/>
                  </a:lnTo>
                  <a:lnTo>
                    <a:pt x="472" y="512"/>
                  </a:lnTo>
                  <a:lnTo>
                    <a:pt x="480" y="528"/>
                  </a:lnTo>
                  <a:lnTo>
                    <a:pt x="440" y="776"/>
                  </a:lnTo>
                  <a:lnTo>
                    <a:pt x="224" y="736"/>
                  </a:lnTo>
                  <a:lnTo>
                    <a:pt x="176" y="728"/>
                  </a:lnTo>
                  <a:lnTo>
                    <a:pt x="72" y="704"/>
                  </a:lnTo>
                  <a:lnTo>
                    <a:pt x="0" y="688"/>
                  </a:lnTo>
                  <a:lnTo>
                    <a:pt x="40" y="536"/>
                  </a:lnTo>
                  <a:lnTo>
                    <a:pt x="40" y="520"/>
                  </a:lnTo>
                  <a:lnTo>
                    <a:pt x="56" y="496"/>
                  </a:lnTo>
                  <a:lnTo>
                    <a:pt x="56" y="488"/>
                  </a:lnTo>
                  <a:lnTo>
                    <a:pt x="56" y="480"/>
                  </a:lnTo>
                  <a:lnTo>
                    <a:pt x="56" y="472"/>
                  </a:lnTo>
                  <a:lnTo>
                    <a:pt x="40" y="464"/>
                  </a:lnTo>
                  <a:lnTo>
                    <a:pt x="40" y="456"/>
                  </a:lnTo>
                  <a:lnTo>
                    <a:pt x="48" y="448"/>
                  </a:lnTo>
                  <a:lnTo>
                    <a:pt x="48" y="432"/>
                  </a:lnTo>
                  <a:lnTo>
                    <a:pt x="72" y="408"/>
                  </a:lnTo>
                  <a:lnTo>
                    <a:pt x="80" y="400"/>
                  </a:lnTo>
                  <a:lnTo>
                    <a:pt x="80" y="392"/>
                  </a:lnTo>
                  <a:lnTo>
                    <a:pt x="120" y="344"/>
                  </a:lnTo>
                  <a:lnTo>
                    <a:pt x="120" y="336"/>
                  </a:lnTo>
                  <a:lnTo>
                    <a:pt x="120" y="328"/>
                  </a:lnTo>
                  <a:lnTo>
                    <a:pt x="112" y="320"/>
                  </a:lnTo>
                  <a:lnTo>
                    <a:pt x="96" y="296"/>
                  </a:lnTo>
                  <a:lnTo>
                    <a:pt x="96" y="288"/>
                  </a:lnTo>
                  <a:lnTo>
                    <a:pt x="104" y="280"/>
                  </a:lnTo>
                  <a:lnTo>
                    <a:pt x="104" y="272"/>
                  </a:lnTo>
                  <a:lnTo>
                    <a:pt x="96" y="256"/>
                  </a:lnTo>
                  <a:lnTo>
                    <a:pt x="104" y="248"/>
                  </a:lnTo>
                  <a:lnTo>
                    <a:pt x="152" y="0"/>
                  </a:lnTo>
                  <a:lnTo>
                    <a:pt x="216" y="16"/>
                  </a:lnTo>
                  <a:lnTo>
                    <a:pt x="200" y="11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47" name="Freeform 40">
              <a:extLst>
                <a:ext uri="{FF2B5EF4-FFF2-40B4-BE49-F238E27FC236}">
                  <a16:creationId xmlns:a16="http://schemas.microsoft.com/office/drawing/2014/main" id="{DA0428E8-9FA3-45A5-B5C6-34094D1B6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588" y="2457450"/>
              <a:ext cx="1025525" cy="849312"/>
            </a:xfrm>
            <a:custGeom>
              <a:avLst/>
              <a:gdLst>
                <a:gd name="T0" fmla="*/ 263706 w 560"/>
                <a:gd name="T1" fmla="*/ 776095 h 464"/>
                <a:gd name="T2" fmla="*/ 58601 w 560"/>
                <a:gd name="T3" fmla="*/ 746809 h 464"/>
                <a:gd name="T4" fmla="*/ 0 w 560"/>
                <a:gd name="T5" fmla="*/ 732166 h 464"/>
                <a:gd name="T6" fmla="*/ 0 w 560"/>
                <a:gd name="T7" fmla="*/ 732166 h 464"/>
                <a:gd name="T8" fmla="*/ 29301 w 560"/>
                <a:gd name="T9" fmla="*/ 556446 h 464"/>
                <a:gd name="T10" fmla="*/ 102553 w 560"/>
                <a:gd name="T11" fmla="*/ 102503 h 464"/>
                <a:gd name="T12" fmla="*/ 117203 w 560"/>
                <a:gd name="T13" fmla="*/ 0 h 464"/>
                <a:gd name="T14" fmla="*/ 117203 w 560"/>
                <a:gd name="T15" fmla="*/ 0 h 464"/>
                <a:gd name="T16" fmla="*/ 263706 w 560"/>
                <a:gd name="T17" fmla="*/ 29287 h 464"/>
                <a:gd name="T18" fmla="*/ 629965 w 560"/>
                <a:gd name="T19" fmla="*/ 73217 h 464"/>
                <a:gd name="T20" fmla="*/ 1025525 w 560"/>
                <a:gd name="T21" fmla="*/ 117146 h 464"/>
                <a:gd name="T22" fmla="*/ 1025525 w 560"/>
                <a:gd name="T23" fmla="*/ 117146 h 464"/>
                <a:gd name="T24" fmla="*/ 996224 w 560"/>
                <a:gd name="T25" fmla="*/ 483229 h 464"/>
                <a:gd name="T26" fmla="*/ 952273 w 560"/>
                <a:gd name="T27" fmla="*/ 849312 h 464"/>
                <a:gd name="T28" fmla="*/ 952273 w 560"/>
                <a:gd name="T29" fmla="*/ 849312 h 464"/>
                <a:gd name="T30" fmla="*/ 879021 w 560"/>
                <a:gd name="T31" fmla="*/ 849312 h 464"/>
                <a:gd name="T32" fmla="*/ 629965 w 560"/>
                <a:gd name="T33" fmla="*/ 820025 h 464"/>
                <a:gd name="T34" fmla="*/ 293007 w 560"/>
                <a:gd name="T35" fmla="*/ 776095 h 464"/>
                <a:gd name="T36" fmla="*/ 263706 w 560"/>
                <a:gd name="T37" fmla="*/ 776095 h 4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60" h="464">
                  <a:moveTo>
                    <a:pt x="144" y="424"/>
                  </a:moveTo>
                  <a:lnTo>
                    <a:pt x="32" y="408"/>
                  </a:lnTo>
                  <a:lnTo>
                    <a:pt x="0" y="400"/>
                  </a:lnTo>
                  <a:lnTo>
                    <a:pt x="16" y="304"/>
                  </a:lnTo>
                  <a:lnTo>
                    <a:pt x="56" y="56"/>
                  </a:lnTo>
                  <a:lnTo>
                    <a:pt x="64" y="0"/>
                  </a:lnTo>
                  <a:lnTo>
                    <a:pt x="144" y="16"/>
                  </a:lnTo>
                  <a:lnTo>
                    <a:pt x="344" y="40"/>
                  </a:lnTo>
                  <a:lnTo>
                    <a:pt x="560" y="64"/>
                  </a:lnTo>
                  <a:lnTo>
                    <a:pt x="544" y="264"/>
                  </a:lnTo>
                  <a:lnTo>
                    <a:pt x="520" y="464"/>
                  </a:lnTo>
                  <a:lnTo>
                    <a:pt x="480" y="464"/>
                  </a:lnTo>
                  <a:lnTo>
                    <a:pt x="344" y="448"/>
                  </a:lnTo>
                  <a:lnTo>
                    <a:pt x="160" y="424"/>
                  </a:lnTo>
                  <a:lnTo>
                    <a:pt x="144" y="42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48" name="Freeform 41">
              <a:extLst>
                <a:ext uri="{FF2B5EF4-FFF2-40B4-BE49-F238E27FC236}">
                  <a16:creationId xmlns:a16="http://schemas.microsoft.com/office/drawing/2014/main" id="{2242746B-2053-4307-85DB-14D3847D8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6163" y="3979862"/>
              <a:ext cx="1025525" cy="1069975"/>
            </a:xfrm>
            <a:custGeom>
              <a:avLst/>
              <a:gdLst>
                <a:gd name="T0" fmla="*/ 146504 w 560"/>
                <a:gd name="T1" fmla="*/ 982032 h 584"/>
                <a:gd name="T2" fmla="*/ 146504 w 560"/>
                <a:gd name="T3" fmla="*/ 982032 h 584"/>
                <a:gd name="T4" fmla="*/ 395560 w 560"/>
                <a:gd name="T5" fmla="*/ 1011346 h 584"/>
                <a:gd name="T6" fmla="*/ 395560 w 560"/>
                <a:gd name="T7" fmla="*/ 1011346 h 584"/>
                <a:gd name="T8" fmla="*/ 395560 w 560"/>
                <a:gd name="T9" fmla="*/ 996689 h 584"/>
                <a:gd name="T10" fmla="*/ 395560 w 560"/>
                <a:gd name="T11" fmla="*/ 996689 h 584"/>
                <a:gd name="T12" fmla="*/ 395560 w 560"/>
                <a:gd name="T13" fmla="*/ 967375 h 584"/>
                <a:gd name="T14" fmla="*/ 395560 w 560"/>
                <a:gd name="T15" fmla="*/ 967375 h 584"/>
                <a:gd name="T16" fmla="*/ 952273 w 560"/>
                <a:gd name="T17" fmla="*/ 1026003 h 584"/>
                <a:gd name="T18" fmla="*/ 952273 w 560"/>
                <a:gd name="T19" fmla="*/ 1026003 h 584"/>
                <a:gd name="T20" fmla="*/ 1010875 w 560"/>
                <a:gd name="T21" fmla="*/ 175886 h 584"/>
                <a:gd name="T22" fmla="*/ 1025525 w 560"/>
                <a:gd name="T23" fmla="*/ 87943 h 584"/>
                <a:gd name="T24" fmla="*/ 1025525 w 560"/>
                <a:gd name="T25" fmla="*/ 87943 h 584"/>
                <a:gd name="T26" fmla="*/ 937623 w 560"/>
                <a:gd name="T27" fmla="*/ 87943 h 584"/>
                <a:gd name="T28" fmla="*/ 600665 w 560"/>
                <a:gd name="T29" fmla="*/ 58629 h 584"/>
                <a:gd name="T30" fmla="*/ 234406 w 560"/>
                <a:gd name="T31" fmla="*/ 14657 h 584"/>
                <a:gd name="T32" fmla="*/ 146504 w 560"/>
                <a:gd name="T33" fmla="*/ 0 h 584"/>
                <a:gd name="T34" fmla="*/ 146504 w 560"/>
                <a:gd name="T35" fmla="*/ 0 h 584"/>
                <a:gd name="T36" fmla="*/ 0 w 560"/>
                <a:gd name="T37" fmla="*/ 1040661 h 584"/>
                <a:gd name="T38" fmla="*/ 0 w 560"/>
                <a:gd name="T39" fmla="*/ 1040661 h 584"/>
                <a:gd name="T40" fmla="*/ 131853 w 560"/>
                <a:gd name="T41" fmla="*/ 1069975 h 584"/>
                <a:gd name="T42" fmla="*/ 131853 w 560"/>
                <a:gd name="T43" fmla="*/ 1069975 h 584"/>
                <a:gd name="T44" fmla="*/ 146504 w 560"/>
                <a:gd name="T45" fmla="*/ 982032 h 5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60" h="584">
                  <a:moveTo>
                    <a:pt x="80" y="536"/>
                  </a:moveTo>
                  <a:lnTo>
                    <a:pt x="80" y="536"/>
                  </a:lnTo>
                  <a:lnTo>
                    <a:pt x="216" y="552"/>
                  </a:lnTo>
                  <a:lnTo>
                    <a:pt x="216" y="544"/>
                  </a:lnTo>
                  <a:lnTo>
                    <a:pt x="216" y="528"/>
                  </a:lnTo>
                  <a:lnTo>
                    <a:pt x="520" y="560"/>
                  </a:lnTo>
                  <a:lnTo>
                    <a:pt x="552" y="96"/>
                  </a:lnTo>
                  <a:lnTo>
                    <a:pt x="560" y="48"/>
                  </a:lnTo>
                  <a:lnTo>
                    <a:pt x="512" y="48"/>
                  </a:lnTo>
                  <a:lnTo>
                    <a:pt x="328" y="32"/>
                  </a:lnTo>
                  <a:lnTo>
                    <a:pt x="128" y="8"/>
                  </a:lnTo>
                  <a:lnTo>
                    <a:pt x="80" y="0"/>
                  </a:lnTo>
                  <a:lnTo>
                    <a:pt x="0" y="568"/>
                  </a:lnTo>
                  <a:lnTo>
                    <a:pt x="72" y="584"/>
                  </a:lnTo>
                  <a:lnTo>
                    <a:pt x="80" y="53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49" name="Freeform 42">
              <a:extLst>
                <a:ext uri="{FF2B5EF4-FFF2-40B4-BE49-F238E27FC236}">
                  <a16:creationId xmlns:a16="http://schemas.microsoft.com/office/drawing/2014/main" id="{984A4E75-F6B5-451B-A77D-E6A792E8D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013" y="1622425"/>
              <a:ext cx="1493837" cy="952500"/>
            </a:xfrm>
            <a:custGeom>
              <a:avLst/>
              <a:gdLst>
                <a:gd name="T0" fmla="*/ 1039828 w 816"/>
                <a:gd name="T1" fmla="*/ 908538 h 520"/>
                <a:gd name="T2" fmla="*/ 1435255 w 816"/>
                <a:gd name="T3" fmla="*/ 952500 h 520"/>
                <a:gd name="T4" fmla="*/ 1493837 w 816"/>
                <a:gd name="T5" fmla="*/ 205154 h 520"/>
                <a:gd name="T6" fmla="*/ 600464 w 816"/>
                <a:gd name="T7" fmla="*/ 102577 h 520"/>
                <a:gd name="T8" fmla="*/ 29291 w 816"/>
                <a:gd name="T9" fmla="*/ 0 h 520"/>
                <a:gd name="T10" fmla="*/ 0 w 816"/>
                <a:gd name="T11" fmla="*/ 175846 h 520"/>
                <a:gd name="T12" fmla="*/ 14645 w 816"/>
                <a:gd name="T13" fmla="*/ 205154 h 520"/>
                <a:gd name="T14" fmla="*/ 29291 w 816"/>
                <a:gd name="T15" fmla="*/ 263769 h 520"/>
                <a:gd name="T16" fmla="*/ 14645 w 816"/>
                <a:gd name="T17" fmla="*/ 263769 h 520"/>
                <a:gd name="T18" fmla="*/ 29291 w 816"/>
                <a:gd name="T19" fmla="*/ 278423 h 520"/>
                <a:gd name="T20" fmla="*/ 14645 w 816"/>
                <a:gd name="T21" fmla="*/ 278423 h 520"/>
                <a:gd name="T22" fmla="*/ 14645 w 816"/>
                <a:gd name="T23" fmla="*/ 293077 h 520"/>
                <a:gd name="T24" fmla="*/ 43936 w 816"/>
                <a:gd name="T25" fmla="*/ 307731 h 520"/>
                <a:gd name="T26" fmla="*/ 43936 w 816"/>
                <a:gd name="T27" fmla="*/ 322385 h 520"/>
                <a:gd name="T28" fmla="*/ 73227 w 816"/>
                <a:gd name="T29" fmla="*/ 322385 h 520"/>
                <a:gd name="T30" fmla="*/ 87873 w 816"/>
                <a:gd name="T31" fmla="*/ 424962 h 520"/>
                <a:gd name="T32" fmla="*/ 102518 w 816"/>
                <a:gd name="T33" fmla="*/ 424962 h 520"/>
                <a:gd name="T34" fmla="*/ 102518 w 816"/>
                <a:gd name="T35" fmla="*/ 439615 h 520"/>
                <a:gd name="T36" fmla="*/ 117164 w 816"/>
                <a:gd name="T37" fmla="*/ 439615 h 520"/>
                <a:gd name="T38" fmla="*/ 131809 w 816"/>
                <a:gd name="T39" fmla="*/ 454269 h 520"/>
                <a:gd name="T40" fmla="*/ 131809 w 816"/>
                <a:gd name="T41" fmla="*/ 454269 h 520"/>
                <a:gd name="T42" fmla="*/ 161100 w 816"/>
                <a:gd name="T43" fmla="*/ 468923 h 520"/>
                <a:gd name="T44" fmla="*/ 146455 w 816"/>
                <a:gd name="T45" fmla="*/ 498231 h 520"/>
                <a:gd name="T46" fmla="*/ 146455 w 816"/>
                <a:gd name="T47" fmla="*/ 512885 h 520"/>
                <a:gd name="T48" fmla="*/ 131809 w 816"/>
                <a:gd name="T49" fmla="*/ 527538 h 520"/>
                <a:gd name="T50" fmla="*/ 131809 w 816"/>
                <a:gd name="T51" fmla="*/ 542192 h 520"/>
                <a:gd name="T52" fmla="*/ 131809 w 816"/>
                <a:gd name="T53" fmla="*/ 556846 h 520"/>
                <a:gd name="T54" fmla="*/ 131809 w 816"/>
                <a:gd name="T55" fmla="*/ 586154 h 520"/>
                <a:gd name="T56" fmla="*/ 117164 w 816"/>
                <a:gd name="T57" fmla="*/ 600808 h 520"/>
                <a:gd name="T58" fmla="*/ 102518 w 816"/>
                <a:gd name="T59" fmla="*/ 600808 h 520"/>
                <a:gd name="T60" fmla="*/ 102518 w 816"/>
                <a:gd name="T61" fmla="*/ 644769 h 520"/>
                <a:gd name="T62" fmla="*/ 102518 w 816"/>
                <a:gd name="T63" fmla="*/ 644769 h 520"/>
                <a:gd name="T64" fmla="*/ 102518 w 816"/>
                <a:gd name="T65" fmla="*/ 659423 h 520"/>
                <a:gd name="T66" fmla="*/ 117164 w 816"/>
                <a:gd name="T67" fmla="*/ 659423 h 520"/>
                <a:gd name="T68" fmla="*/ 117164 w 816"/>
                <a:gd name="T69" fmla="*/ 674077 h 520"/>
                <a:gd name="T70" fmla="*/ 146455 w 816"/>
                <a:gd name="T71" fmla="*/ 674077 h 520"/>
                <a:gd name="T72" fmla="*/ 175746 w 816"/>
                <a:gd name="T73" fmla="*/ 644769 h 520"/>
                <a:gd name="T74" fmla="*/ 190391 w 816"/>
                <a:gd name="T75" fmla="*/ 644769 h 520"/>
                <a:gd name="T76" fmla="*/ 190391 w 816"/>
                <a:gd name="T77" fmla="*/ 674077 h 520"/>
                <a:gd name="T78" fmla="*/ 190391 w 816"/>
                <a:gd name="T79" fmla="*/ 718038 h 520"/>
                <a:gd name="T80" fmla="*/ 219682 w 816"/>
                <a:gd name="T81" fmla="*/ 776654 h 520"/>
                <a:gd name="T82" fmla="*/ 205036 w 816"/>
                <a:gd name="T83" fmla="*/ 791308 h 520"/>
                <a:gd name="T84" fmla="*/ 219682 w 816"/>
                <a:gd name="T85" fmla="*/ 820615 h 520"/>
                <a:gd name="T86" fmla="*/ 248973 w 816"/>
                <a:gd name="T87" fmla="*/ 849923 h 520"/>
                <a:gd name="T88" fmla="*/ 248973 w 816"/>
                <a:gd name="T89" fmla="*/ 864577 h 520"/>
                <a:gd name="T90" fmla="*/ 263618 w 816"/>
                <a:gd name="T91" fmla="*/ 923192 h 520"/>
                <a:gd name="T92" fmla="*/ 278264 w 816"/>
                <a:gd name="T93" fmla="*/ 908538 h 520"/>
                <a:gd name="T94" fmla="*/ 307555 w 816"/>
                <a:gd name="T95" fmla="*/ 893885 h 520"/>
                <a:gd name="T96" fmla="*/ 322200 w 816"/>
                <a:gd name="T97" fmla="*/ 908538 h 520"/>
                <a:gd name="T98" fmla="*/ 351491 w 816"/>
                <a:gd name="T99" fmla="*/ 893885 h 520"/>
                <a:gd name="T100" fmla="*/ 366137 w 816"/>
                <a:gd name="T101" fmla="*/ 893885 h 520"/>
                <a:gd name="T102" fmla="*/ 366137 w 816"/>
                <a:gd name="T103" fmla="*/ 908538 h 520"/>
                <a:gd name="T104" fmla="*/ 410073 w 816"/>
                <a:gd name="T105" fmla="*/ 893885 h 520"/>
                <a:gd name="T106" fmla="*/ 424718 w 816"/>
                <a:gd name="T107" fmla="*/ 908538 h 520"/>
                <a:gd name="T108" fmla="*/ 439364 w 816"/>
                <a:gd name="T109" fmla="*/ 908538 h 520"/>
                <a:gd name="T110" fmla="*/ 454009 w 816"/>
                <a:gd name="T111" fmla="*/ 908538 h 520"/>
                <a:gd name="T112" fmla="*/ 468655 w 816"/>
                <a:gd name="T113" fmla="*/ 879231 h 520"/>
                <a:gd name="T114" fmla="*/ 483300 w 816"/>
                <a:gd name="T115" fmla="*/ 879231 h 520"/>
                <a:gd name="T116" fmla="*/ 512591 w 816"/>
                <a:gd name="T117" fmla="*/ 937846 h 520"/>
                <a:gd name="T118" fmla="*/ 527237 w 816"/>
                <a:gd name="T119" fmla="*/ 835269 h 520"/>
                <a:gd name="T120" fmla="*/ 673691 w 816"/>
                <a:gd name="T121" fmla="*/ 864577 h 52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16" h="520">
                  <a:moveTo>
                    <a:pt x="368" y="472"/>
                  </a:moveTo>
                  <a:lnTo>
                    <a:pt x="568" y="496"/>
                  </a:lnTo>
                  <a:lnTo>
                    <a:pt x="784" y="520"/>
                  </a:lnTo>
                  <a:lnTo>
                    <a:pt x="816" y="112"/>
                  </a:lnTo>
                  <a:lnTo>
                    <a:pt x="696" y="112"/>
                  </a:lnTo>
                  <a:lnTo>
                    <a:pt x="328" y="56"/>
                  </a:lnTo>
                  <a:lnTo>
                    <a:pt x="88" y="16"/>
                  </a:lnTo>
                  <a:lnTo>
                    <a:pt x="16" y="0"/>
                  </a:lnTo>
                  <a:lnTo>
                    <a:pt x="0" y="96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44"/>
                  </a:lnTo>
                  <a:lnTo>
                    <a:pt x="8" y="144"/>
                  </a:lnTo>
                  <a:lnTo>
                    <a:pt x="16" y="152"/>
                  </a:lnTo>
                  <a:lnTo>
                    <a:pt x="8" y="152"/>
                  </a:lnTo>
                  <a:lnTo>
                    <a:pt x="8" y="160"/>
                  </a:lnTo>
                  <a:lnTo>
                    <a:pt x="24" y="168"/>
                  </a:lnTo>
                  <a:lnTo>
                    <a:pt x="24" y="176"/>
                  </a:lnTo>
                  <a:lnTo>
                    <a:pt x="40" y="176"/>
                  </a:lnTo>
                  <a:lnTo>
                    <a:pt x="48" y="216"/>
                  </a:lnTo>
                  <a:lnTo>
                    <a:pt x="48" y="232"/>
                  </a:lnTo>
                  <a:lnTo>
                    <a:pt x="56" y="232"/>
                  </a:lnTo>
                  <a:lnTo>
                    <a:pt x="56" y="240"/>
                  </a:lnTo>
                  <a:lnTo>
                    <a:pt x="64" y="240"/>
                  </a:lnTo>
                  <a:lnTo>
                    <a:pt x="72" y="248"/>
                  </a:lnTo>
                  <a:lnTo>
                    <a:pt x="88" y="248"/>
                  </a:lnTo>
                  <a:lnTo>
                    <a:pt x="88" y="256"/>
                  </a:lnTo>
                  <a:lnTo>
                    <a:pt x="80" y="272"/>
                  </a:lnTo>
                  <a:lnTo>
                    <a:pt x="80" y="280"/>
                  </a:lnTo>
                  <a:lnTo>
                    <a:pt x="72" y="288"/>
                  </a:lnTo>
                  <a:lnTo>
                    <a:pt x="72" y="296"/>
                  </a:lnTo>
                  <a:lnTo>
                    <a:pt x="72" y="304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64" y="328"/>
                  </a:lnTo>
                  <a:lnTo>
                    <a:pt x="56" y="328"/>
                  </a:lnTo>
                  <a:lnTo>
                    <a:pt x="56" y="344"/>
                  </a:lnTo>
                  <a:lnTo>
                    <a:pt x="56" y="352"/>
                  </a:lnTo>
                  <a:lnTo>
                    <a:pt x="56" y="360"/>
                  </a:lnTo>
                  <a:lnTo>
                    <a:pt x="64" y="360"/>
                  </a:lnTo>
                  <a:lnTo>
                    <a:pt x="64" y="368"/>
                  </a:lnTo>
                  <a:lnTo>
                    <a:pt x="80" y="368"/>
                  </a:lnTo>
                  <a:lnTo>
                    <a:pt x="96" y="352"/>
                  </a:lnTo>
                  <a:lnTo>
                    <a:pt x="104" y="352"/>
                  </a:lnTo>
                  <a:lnTo>
                    <a:pt x="104" y="368"/>
                  </a:lnTo>
                  <a:lnTo>
                    <a:pt x="104" y="376"/>
                  </a:lnTo>
                  <a:lnTo>
                    <a:pt x="104" y="392"/>
                  </a:lnTo>
                  <a:lnTo>
                    <a:pt x="112" y="408"/>
                  </a:lnTo>
                  <a:lnTo>
                    <a:pt x="120" y="424"/>
                  </a:lnTo>
                  <a:lnTo>
                    <a:pt x="120" y="432"/>
                  </a:lnTo>
                  <a:lnTo>
                    <a:pt x="112" y="432"/>
                  </a:lnTo>
                  <a:lnTo>
                    <a:pt x="112" y="440"/>
                  </a:lnTo>
                  <a:lnTo>
                    <a:pt x="120" y="448"/>
                  </a:lnTo>
                  <a:lnTo>
                    <a:pt x="128" y="448"/>
                  </a:lnTo>
                  <a:lnTo>
                    <a:pt x="136" y="464"/>
                  </a:lnTo>
                  <a:lnTo>
                    <a:pt x="136" y="472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52" y="504"/>
                  </a:lnTo>
                  <a:lnTo>
                    <a:pt x="152" y="496"/>
                  </a:lnTo>
                  <a:lnTo>
                    <a:pt x="160" y="488"/>
                  </a:lnTo>
                  <a:lnTo>
                    <a:pt x="168" y="488"/>
                  </a:lnTo>
                  <a:lnTo>
                    <a:pt x="176" y="496"/>
                  </a:lnTo>
                  <a:lnTo>
                    <a:pt x="184" y="496"/>
                  </a:lnTo>
                  <a:lnTo>
                    <a:pt x="192" y="488"/>
                  </a:lnTo>
                  <a:lnTo>
                    <a:pt x="200" y="488"/>
                  </a:lnTo>
                  <a:lnTo>
                    <a:pt x="200" y="496"/>
                  </a:lnTo>
                  <a:lnTo>
                    <a:pt x="208" y="496"/>
                  </a:lnTo>
                  <a:lnTo>
                    <a:pt x="224" y="488"/>
                  </a:lnTo>
                  <a:lnTo>
                    <a:pt x="232" y="496"/>
                  </a:lnTo>
                  <a:lnTo>
                    <a:pt x="240" y="496"/>
                  </a:lnTo>
                  <a:lnTo>
                    <a:pt x="248" y="496"/>
                  </a:lnTo>
                  <a:lnTo>
                    <a:pt x="256" y="480"/>
                  </a:lnTo>
                  <a:lnTo>
                    <a:pt x="264" y="480"/>
                  </a:lnTo>
                  <a:lnTo>
                    <a:pt x="272" y="496"/>
                  </a:lnTo>
                  <a:lnTo>
                    <a:pt x="280" y="512"/>
                  </a:lnTo>
                  <a:lnTo>
                    <a:pt x="288" y="456"/>
                  </a:lnTo>
                  <a:lnTo>
                    <a:pt x="368" y="47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50" name="Freeform 43">
              <a:extLst>
                <a:ext uri="{FF2B5EF4-FFF2-40B4-BE49-F238E27FC236}">
                  <a16:creationId xmlns:a16="http://schemas.microsoft.com/office/drawing/2014/main" id="{5C9634A6-88DC-4F30-AFF2-CB127DD0E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800" y="3233737"/>
              <a:ext cx="1068388" cy="849313"/>
            </a:xfrm>
            <a:custGeom>
              <a:avLst/>
              <a:gdLst>
                <a:gd name="T0" fmla="*/ 790314 w 584"/>
                <a:gd name="T1" fmla="*/ 834670 h 464"/>
                <a:gd name="T2" fmla="*/ 453699 w 584"/>
                <a:gd name="T3" fmla="*/ 805383 h 464"/>
                <a:gd name="T4" fmla="*/ 87813 w 584"/>
                <a:gd name="T5" fmla="*/ 761453 h 464"/>
                <a:gd name="T6" fmla="*/ 0 w 584"/>
                <a:gd name="T7" fmla="*/ 746810 h 464"/>
                <a:gd name="T8" fmla="*/ 0 w 584"/>
                <a:gd name="T9" fmla="*/ 746810 h 464"/>
                <a:gd name="T10" fmla="*/ 102448 w 584"/>
                <a:gd name="T11" fmla="*/ 0 h 464"/>
                <a:gd name="T12" fmla="*/ 102448 w 584"/>
                <a:gd name="T13" fmla="*/ 0 h 464"/>
                <a:gd name="T14" fmla="*/ 453699 w 584"/>
                <a:gd name="T15" fmla="*/ 43930 h 464"/>
                <a:gd name="T16" fmla="*/ 702502 w 584"/>
                <a:gd name="T17" fmla="*/ 73217 h 464"/>
                <a:gd name="T18" fmla="*/ 775679 w 584"/>
                <a:gd name="T19" fmla="*/ 73217 h 464"/>
                <a:gd name="T20" fmla="*/ 775679 w 584"/>
                <a:gd name="T21" fmla="*/ 73217 h 464"/>
                <a:gd name="T22" fmla="*/ 1068388 w 584"/>
                <a:gd name="T23" fmla="*/ 102503 h 464"/>
                <a:gd name="T24" fmla="*/ 1068388 w 584"/>
                <a:gd name="T25" fmla="*/ 102503 h 464"/>
                <a:gd name="T26" fmla="*/ 1053753 w 584"/>
                <a:gd name="T27" fmla="*/ 278223 h 464"/>
                <a:gd name="T28" fmla="*/ 1009846 w 584"/>
                <a:gd name="T29" fmla="*/ 849313 h 464"/>
                <a:gd name="T30" fmla="*/ 1009846 w 584"/>
                <a:gd name="T31" fmla="*/ 849313 h 464"/>
                <a:gd name="T32" fmla="*/ 878127 w 584"/>
                <a:gd name="T33" fmla="*/ 834670 h 464"/>
                <a:gd name="T34" fmla="*/ 790314 w 584"/>
                <a:gd name="T35" fmla="*/ 834670 h 4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84" h="464">
                  <a:moveTo>
                    <a:pt x="432" y="456"/>
                  </a:moveTo>
                  <a:lnTo>
                    <a:pt x="248" y="440"/>
                  </a:lnTo>
                  <a:lnTo>
                    <a:pt x="48" y="416"/>
                  </a:lnTo>
                  <a:lnTo>
                    <a:pt x="0" y="408"/>
                  </a:lnTo>
                  <a:lnTo>
                    <a:pt x="56" y="0"/>
                  </a:lnTo>
                  <a:lnTo>
                    <a:pt x="248" y="24"/>
                  </a:lnTo>
                  <a:lnTo>
                    <a:pt x="384" y="40"/>
                  </a:lnTo>
                  <a:lnTo>
                    <a:pt x="424" y="40"/>
                  </a:lnTo>
                  <a:lnTo>
                    <a:pt x="584" y="56"/>
                  </a:lnTo>
                  <a:lnTo>
                    <a:pt x="576" y="152"/>
                  </a:lnTo>
                  <a:lnTo>
                    <a:pt x="552" y="464"/>
                  </a:lnTo>
                  <a:lnTo>
                    <a:pt x="480" y="456"/>
                  </a:lnTo>
                  <a:lnTo>
                    <a:pt x="432" y="456"/>
                  </a:lnTo>
                  <a:close/>
                </a:path>
              </a:pathLst>
            </a:custGeom>
            <a:solidFill>
              <a:srgbClr val="F2F2F2"/>
            </a:solidFill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51" name="Freeform 44">
              <a:extLst>
                <a:ext uri="{FF2B5EF4-FFF2-40B4-BE49-F238E27FC236}">
                  <a16:creationId xmlns:a16="http://schemas.microsoft.com/office/drawing/2014/main" id="{1D4AC9EC-8F14-4063-8D02-F4720E5BB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400" y="1827212"/>
              <a:ext cx="968375" cy="615950"/>
            </a:xfrm>
            <a:custGeom>
              <a:avLst/>
              <a:gdLst>
                <a:gd name="T0" fmla="*/ 0 w 529"/>
                <a:gd name="T1" fmla="*/ 571954 h 336"/>
                <a:gd name="T2" fmla="*/ 0 w 529"/>
                <a:gd name="T3" fmla="*/ 557288 h 336"/>
                <a:gd name="T4" fmla="*/ 0 w 529"/>
                <a:gd name="T5" fmla="*/ 527957 h 336"/>
                <a:gd name="T6" fmla="*/ 29289 w 529"/>
                <a:gd name="T7" fmla="*/ 175986 h 336"/>
                <a:gd name="T8" fmla="*/ 43934 w 529"/>
                <a:gd name="T9" fmla="*/ 0 h 336"/>
                <a:gd name="T10" fmla="*/ 43934 w 529"/>
                <a:gd name="T11" fmla="*/ 14665 h 336"/>
                <a:gd name="T12" fmla="*/ 58578 w 529"/>
                <a:gd name="T13" fmla="*/ 14665 h 336"/>
                <a:gd name="T14" fmla="*/ 512561 w 529"/>
                <a:gd name="T15" fmla="*/ 29331 h 336"/>
                <a:gd name="T16" fmla="*/ 807284 w 529"/>
                <a:gd name="T17" fmla="*/ 43996 h 336"/>
                <a:gd name="T18" fmla="*/ 865863 w 529"/>
                <a:gd name="T19" fmla="*/ 43996 h 336"/>
                <a:gd name="T20" fmla="*/ 880507 w 529"/>
                <a:gd name="T21" fmla="*/ 43996 h 336"/>
                <a:gd name="T22" fmla="*/ 880507 w 529"/>
                <a:gd name="T23" fmla="*/ 43996 h 336"/>
                <a:gd name="T24" fmla="*/ 895152 w 529"/>
                <a:gd name="T25" fmla="*/ 102658 h 336"/>
                <a:gd name="T26" fmla="*/ 895152 w 529"/>
                <a:gd name="T27" fmla="*/ 102658 h 336"/>
                <a:gd name="T28" fmla="*/ 895152 w 529"/>
                <a:gd name="T29" fmla="*/ 131989 h 336"/>
                <a:gd name="T30" fmla="*/ 895152 w 529"/>
                <a:gd name="T31" fmla="*/ 205317 h 336"/>
                <a:gd name="T32" fmla="*/ 895152 w 529"/>
                <a:gd name="T33" fmla="*/ 249313 h 336"/>
                <a:gd name="T34" fmla="*/ 909797 w 529"/>
                <a:gd name="T35" fmla="*/ 263979 h 336"/>
                <a:gd name="T36" fmla="*/ 909797 w 529"/>
                <a:gd name="T37" fmla="*/ 263979 h 336"/>
                <a:gd name="T38" fmla="*/ 924441 w 529"/>
                <a:gd name="T39" fmla="*/ 278644 h 336"/>
                <a:gd name="T40" fmla="*/ 924441 w 529"/>
                <a:gd name="T41" fmla="*/ 337306 h 336"/>
                <a:gd name="T42" fmla="*/ 924441 w 529"/>
                <a:gd name="T43" fmla="*/ 366637 h 336"/>
                <a:gd name="T44" fmla="*/ 924441 w 529"/>
                <a:gd name="T45" fmla="*/ 395968 h 336"/>
                <a:gd name="T46" fmla="*/ 924441 w 529"/>
                <a:gd name="T47" fmla="*/ 410633 h 336"/>
                <a:gd name="T48" fmla="*/ 924441 w 529"/>
                <a:gd name="T49" fmla="*/ 410633 h 336"/>
                <a:gd name="T50" fmla="*/ 939086 w 529"/>
                <a:gd name="T51" fmla="*/ 439964 h 336"/>
                <a:gd name="T52" fmla="*/ 939086 w 529"/>
                <a:gd name="T53" fmla="*/ 439964 h 336"/>
                <a:gd name="T54" fmla="*/ 939086 w 529"/>
                <a:gd name="T55" fmla="*/ 469295 h 336"/>
                <a:gd name="T56" fmla="*/ 939086 w 529"/>
                <a:gd name="T57" fmla="*/ 513292 h 336"/>
                <a:gd name="T58" fmla="*/ 939086 w 529"/>
                <a:gd name="T59" fmla="*/ 513292 h 336"/>
                <a:gd name="T60" fmla="*/ 953730 w 529"/>
                <a:gd name="T61" fmla="*/ 527957 h 336"/>
                <a:gd name="T62" fmla="*/ 968375 w 529"/>
                <a:gd name="T63" fmla="*/ 557288 h 336"/>
                <a:gd name="T64" fmla="*/ 968375 w 529"/>
                <a:gd name="T65" fmla="*/ 557288 h 336"/>
                <a:gd name="T66" fmla="*/ 968375 w 529"/>
                <a:gd name="T67" fmla="*/ 601285 h 336"/>
                <a:gd name="T68" fmla="*/ 968375 w 529"/>
                <a:gd name="T69" fmla="*/ 615950 h 336"/>
                <a:gd name="T70" fmla="*/ 924441 w 529"/>
                <a:gd name="T71" fmla="*/ 615950 h 336"/>
                <a:gd name="T72" fmla="*/ 541851 w 529"/>
                <a:gd name="T73" fmla="*/ 601285 h 336"/>
                <a:gd name="T74" fmla="*/ 29289 w 529"/>
                <a:gd name="T75" fmla="*/ 571954 h 336"/>
                <a:gd name="T76" fmla="*/ 0 w 529"/>
                <a:gd name="T77" fmla="*/ 571954 h 3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29" h="336">
                  <a:moveTo>
                    <a:pt x="0" y="312"/>
                  </a:moveTo>
                  <a:lnTo>
                    <a:pt x="0" y="304"/>
                  </a:lnTo>
                  <a:lnTo>
                    <a:pt x="0" y="288"/>
                  </a:lnTo>
                  <a:lnTo>
                    <a:pt x="16" y="96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280" y="16"/>
                  </a:lnTo>
                  <a:lnTo>
                    <a:pt x="441" y="24"/>
                  </a:lnTo>
                  <a:lnTo>
                    <a:pt x="473" y="24"/>
                  </a:lnTo>
                  <a:lnTo>
                    <a:pt x="481" y="24"/>
                  </a:lnTo>
                  <a:lnTo>
                    <a:pt x="489" y="56"/>
                  </a:lnTo>
                  <a:lnTo>
                    <a:pt x="489" y="72"/>
                  </a:lnTo>
                  <a:lnTo>
                    <a:pt x="489" y="112"/>
                  </a:lnTo>
                  <a:lnTo>
                    <a:pt x="489" y="136"/>
                  </a:lnTo>
                  <a:lnTo>
                    <a:pt x="497" y="144"/>
                  </a:lnTo>
                  <a:lnTo>
                    <a:pt x="505" y="152"/>
                  </a:lnTo>
                  <a:lnTo>
                    <a:pt x="505" y="184"/>
                  </a:lnTo>
                  <a:lnTo>
                    <a:pt x="505" y="200"/>
                  </a:lnTo>
                  <a:lnTo>
                    <a:pt x="505" y="216"/>
                  </a:lnTo>
                  <a:lnTo>
                    <a:pt x="505" y="224"/>
                  </a:lnTo>
                  <a:lnTo>
                    <a:pt x="513" y="240"/>
                  </a:lnTo>
                  <a:lnTo>
                    <a:pt x="513" y="256"/>
                  </a:lnTo>
                  <a:lnTo>
                    <a:pt x="513" y="280"/>
                  </a:lnTo>
                  <a:lnTo>
                    <a:pt x="521" y="288"/>
                  </a:lnTo>
                  <a:lnTo>
                    <a:pt x="529" y="304"/>
                  </a:lnTo>
                  <a:lnTo>
                    <a:pt x="529" y="328"/>
                  </a:lnTo>
                  <a:lnTo>
                    <a:pt x="529" y="336"/>
                  </a:lnTo>
                  <a:lnTo>
                    <a:pt x="505" y="336"/>
                  </a:lnTo>
                  <a:lnTo>
                    <a:pt x="296" y="328"/>
                  </a:lnTo>
                  <a:lnTo>
                    <a:pt x="16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52" name="Freeform 45">
              <a:extLst>
                <a:ext uri="{FF2B5EF4-FFF2-40B4-BE49-F238E27FC236}">
                  <a16:creationId xmlns:a16="http://schemas.microsoft.com/office/drawing/2014/main" id="{311CB382-A826-4ED1-9B47-DEEBA2366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950" y="2398712"/>
              <a:ext cx="1027113" cy="703263"/>
            </a:xfrm>
            <a:custGeom>
              <a:avLst/>
              <a:gdLst>
                <a:gd name="T0" fmla="*/ 790932 w 561"/>
                <a:gd name="T1" fmla="*/ 615355 h 384"/>
                <a:gd name="T2" fmla="*/ 805579 w 561"/>
                <a:gd name="T3" fmla="*/ 630006 h 384"/>
                <a:gd name="T4" fmla="*/ 834873 w 561"/>
                <a:gd name="T5" fmla="*/ 600704 h 384"/>
                <a:gd name="T6" fmla="*/ 909938 w 561"/>
                <a:gd name="T7" fmla="*/ 600704 h 384"/>
                <a:gd name="T8" fmla="*/ 924585 w 561"/>
                <a:gd name="T9" fmla="*/ 615355 h 384"/>
                <a:gd name="T10" fmla="*/ 939232 w 561"/>
                <a:gd name="T11" fmla="*/ 630006 h 384"/>
                <a:gd name="T12" fmla="*/ 968525 w 561"/>
                <a:gd name="T13" fmla="*/ 630006 h 384"/>
                <a:gd name="T14" fmla="*/ 1012466 w 561"/>
                <a:gd name="T15" fmla="*/ 688612 h 384"/>
                <a:gd name="T16" fmla="*/ 1027113 w 561"/>
                <a:gd name="T17" fmla="*/ 703263 h 384"/>
                <a:gd name="T18" fmla="*/ 1027113 w 561"/>
                <a:gd name="T19" fmla="*/ 688612 h 384"/>
                <a:gd name="T20" fmla="*/ 1012466 w 561"/>
                <a:gd name="T21" fmla="*/ 659309 h 384"/>
                <a:gd name="T22" fmla="*/ 997819 w 561"/>
                <a:gd name="T23" fmla="*/ 630006 h 384"/>
                <a:gd name="T24" fmla="*/ 1027113 w 561"/>
                <a:gd name="T25" fmla="*/ 542099 h 384"/>
                <a:gd name="T26" fmla="*/ 997819 w 561"/>
                <a:gd name="T27" fmla="*/ 542099 h 384"/>
                <a:gd name="T28" fmla="*/ 997819 w 561"/>
                <a:gd name="T29" fmla="*/ 527447 h 384"/>
                <a:gd name="T30" fmla="*/ 1012466 w 561"/>
                <a:gd name="T31" fmla="*/ 527447 h 384"/>
                <a:gd name="T32" fmla="*/ 997819 w 561"/>
                <a:gd name="T33" fmla="*/ 498145 h 384"/>
                <a:gd name="T34" fmla="*/ 997819 w 561"/>
                <a:gd name="T35" fmla="*/ 483493 h 384"/>
                <a:gd name="T36" fmla="*/ 1027113 w 561"/>
                <a:gd name="T37" fmla="*/ 483493 h 384"/>
                <a:gd name="T38" fmla="*/ 1027113 w 561"/>
                <a:gd name="T39" fmla="*/ 146513 h 384"/>
                <a:gd name="T40" fmla="*/ 983172 w 561"/>
                <a:gd name="T41" fmla="*/ 117211 h 384"/>
                <a:gd name="T42" fmla="*/ 968525 w 561"/>
                <a:gd name="T43" fmla="*/ 87908 h 384"/>
                <a:gd name="T44" fmla="*/ 983172 w 561"/>
                <a:gd name="T45" fmla="*/ 73257 h 384"/>
                <a:gd name="T46" fmla="*/ 1012466 w 561"/>
                <a:gd name="T47" fmla="*/ 43954 h 384"/>
                <a:gd name="T48" fmla="*/ 1012466 w 561"/>
                <a:gd name="T49" fmla="*/ 29303 h 384"/>
                <a:gd name="T50" fmla="*/ 968525 w 561"/>
                <a:gd name="T51" fmla="*/ 43954 h 384"/>
                <a:gd name="T52" fmla="*/ 73234 w 561"/>
                <a:gd name="T53" fmla="*/ 0 h 384"/>
                <a:gd name="T54" fmla="*/ 43941 w 561"/>
                <a:gd name="T55" fmla="*/ 0 h 384"/>
                <a:gd name="T56" fmla="*/ 29294 w 561"/>
                <a:gd name="T57" fmla="*/ 175816 h 384"/>
                <a:gd name="T58" fmla="*/ 0 w 561"/>
                <a:gd name="T59" fmla="*/ 542099 h 384"/>
                <a:gd name="T60" fmla="*/ 380819 w 561"/>
                <a:gd name="T61" fmla="*/ 556750 h 384"/>
                <a:gd name="T62" fmla="*/ 732344 w 561"/>
                <a:gd name="T63" fmla="*/ 571401 h 3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61" h="384">
                  <a:moveTo>
                    <a:pt x="400" y="312"/>
                  </a:moveTo>
                  <a:lnTo>
                    <a:pt x="432" y="336"/>
                  </a:lnTo>
                  <a:lnTo>
                    <a:pt x="440" y="344"/>
                  </a:lnTo>
                  <a:lnTo>
                    <a:pt x="448" y="336"/>
                  </a:lnTo>
                  <a:lnTo>
                    <a:pt x="456" y="328"/>
                  </a:lnTo>
                  <a:lnTo>
                    <a:pt x="497" y="328"/>
                  </a:lnTo>
                  <a:lnTo>
                    <a:pt x="505" y="336"/>
                  </a:lnTo>
                  <a:lnTo>
                    <a:pt x="513" y="344"/>
                  </a:lnTo>
                  <a:lnTo>
                    <a:pt x="521" y="344"/>
                  </a:lnTo>
                  <a:lnTo>
                    <a:pt x="529" y="344"/>
                  </a:lnTo>
                  <a:lnTo>
                    <a:pt x="545" y="360"/>
                  </a:lnTo>
                  <a:lnTo>
                    <a:pt x="553" y="376"/>
                  </a:lnTo>
                  <a:lnTo>
                    <a:pt x="553" y="384"/>
                  </a:lnTo>
                  <a:lnTo>
                    <a:pt x="561" y="384"/>
                  </a:lnTo>
                  <a:lnTo>
                    <a:pt x="561" y="376"/>
                  </a:lnTo>
                  <a:lnTo>
                    <a:pt x="553" y="360"/>
                  </a:lnTo>
                  <a:lnTo>
                    <a:pt x="545" y="344"/>
                  </a:lnTo>
                  <a:lnTo>
                    <a:pt x="545" y="336"/>
                  </a:lnTo>
                  <a:lnTo>
                    <a:pt x="561" y="296"/>
                  </a:lnTo>
                  <a:lnTo>
                    <a:pt x="545" y="296"/>
                  </a:lnTo>
                  <a:lnTo>
                    <a:pt x="545" y="288"/>
                  </a:lnTo>
                  <a:lnTo>
                    <a:pt x="553" y="288"/>
                  </a:lnTo>
                  <a:lnTo>
                    <a:pt x="553" y="280"/>
                  </a:lnTo>
                  <a:lnTo>
                    <a:pt x="545" y="272"/>
                  </a:lnTo>
                  <a:lnTo>
                    <a:pt x="545" y="264"/>
                  </a:lnTo>
                  <a:lnTo>
                    <a:pt x="561" y="264"/>
                  </a:lnTo>
                  <a:lnTo>
                    <a:pt x="561" y="80"/>
                  </a:lnTo>
                  <a:lnTo>
                    <a:pt x="553" y="80"/>
                  </a:lnTo>
                  <a:lnTo>
                    <a:pt x="537" y="64"/>
                  </a:lnTo>
                  <a:lnTo>
                    <a:pt x="529" y="56"/>
                  </a:lnTo>
                  <a:lnTo>
                    <a:pt x="529" y="48"/>
                  </a:lnTo>
                  <a:lnTo>
                    <a:pt x="537" y="48"/>
                  </a:lnTo>
                  <a:lnTo>
                    <a:pt x="537" y="40"/>
                  </a:lnTo>
                  <a:lnTo>
                    <a:pt x="553" y="24"/>
                  </a:lnTo>
                  <a:lnTo>
                    <a:pt x="545" y="24"/>
                  </a:lnTo>
                  <a:lnTo>
                    <a:pt x="553" y="16"/>
                  </a:lnTo>
                  <a:lnTo>
                    <a:pt x="553" y="24"/>
                  </a:lnTo>
                  <a:lnTo>
                    <a:pt x="529" y="24"/>
                  </a:lnTo>
                  <a:lnTo>
                    <a:pt x="320" y="16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16" y="96"/>
                  </a:lnTo>
                  <a:lnTo>
                    <a:pt x="0" y="296"/>
                  </a:lnTo>
                  <a:lnTo>
                    <a:pt x="8" y="296"/>
                  </a:lnTo>
                  <a:lnTo>
                    <a:pt x="208" y="304"/>
                  </a:lnTo>
                  <a:lnTo>
                    <a:pt x="352" y="312"/>
                  </a:lnTo>
                  <a:lnTo>
                    <a:pt x="400" y="31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53" name="Freeform 46">
              <a:extLst>
                <a:ext uri="{FF2B5EF4-FFF2-40B4-BE49-F238E27FC236}">
                  <a16:creationId xmlns:a16="http://schemas.microsoft.com/office/drawing/2014/main" id="{FFF5203D-9B7E-4FA7-8BEB-B54DF0549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088" y="2940050"/>
              <a:ext cx="1216025" cy="601662"/>
            </a:xfrm>
            <a:custGeom>
              <a:avLst/>
              <a:gdLst>
                <a:gd name="T0" fmla="*/ 1216025 w 665"/>
                <a:gd name="T1" fmla="*/ 601662 h 328"/>
                <a:gd name="T2" fmla="*/ 1186767 w 665"/>
                <a:gd name="T3" fmla="*/ 557638 h 328"/>
                <a:gd name="T4" fmla="*/ 1186767 w 665"/>
                <a:gd name="T5" fmla="*/ 557638 h 328"/>
                <a:gd name="T6" fmla="*/ 1172138 w 665"/>
                <a:gd name="T7" fmla="*/ 542963 h 328"/>
                <a:gd name="T8" fmla="*/ 1172138 w 665"/>
                <a:gd name="T9" fmla="*/ 542963 h 328"/>
                <a:gd name="T10" fmla="*/ 1172138 w 665"/>
                <a:gd name="T11" fmla="*/ 528289 h 328"/>
                <a:gd name="T12" fmla="*/ 1157510 w 665"/>
                <a:gd name="T13" fmla="*/ 484265 h 328"/>
                <a:gd name="T14" fmla="*/ 1142881 w 665"/>
                <a:gd name="T15" fmla="*/ 484265 h 328"/>
                <a:gd name="T16" fmla="*/ 1142881 w 665"/>
                <a:gd name="T17" fmla="*/ 425566 h 328"/>
                <a:gd name="T18" fmla="*/ 1142881 w 665"/>
                <a:gd name="T19" fmla="*/ 410891 h 328"/>
                <a:gd name="T20" fmla="*/ 1142881 w 665"/>
                <a:gd name="T21" fmla="*/ 396216 h 328"/>
                <a:gd name="T22" fmla="*/ 1142881 w 665"/>
                <a:gd name="T23" fmla="*/ 396216 h 328"/>
                <a:gd name="T24" fmla="*/ 1142881 w 665"/>
                <a:gd name="T25" fmla="*/ 381542 h 328"/>
                <a:gd name="T26" fmla="*/ 1142881 w 665"/>
                <a:gd name="T27" fmla="*/ 381542 h 328"/>
                <a:gd name="T28" fmla="*/ 1128252 w 665"/>
                <a:gd name="T29" fmla="*/ 337518 h 328"/>
                <a:gd name="T30" fmla="*/ 1128252 w 665"/>
                <a:gd name="T31" fmla="*/ 322843 h 328"/>
                <a:gd name="T32" fmla="*/ 1113623 w 665"/>
                <a:gd name="T33" fmla="*/ 322843 h 328"/>
                <a:gd name="T34" fmla="*/ 1113623 w 665"/>
                <a:gd name="T35" fmla="*/ 293494 h 328"/>
                <a:gd name="T36" fmla="*/ 1113623 w 665"/>
                <a:gd name="T37" fmla="*/ 234795 h 328"/>
                <a:gd name="T38" fmla="*/ 1084365 w 665"/>
                <a:gd name="T39" fmla="*/ 220120 h 328"/>
                <a:gd name="T40" fmla="*/ 1069736 w 665"/>
                <a:gd name="T41" fmla="*/ 205446 h 328"/>
                <a:gd name="T42" fmla="*/ 1069736 w 665"/>
                <a:gd name="T43" fmla="*/ 190771 h 328"/>
                <a:gd name="T44" fmla="*/ 1069736 w 665"/>
                <a:gd name="T45" fmla="*/ 190771 h 328"/>
                <a:gd name="T46" fmla="*/ 1069736 w 665"/>
                <a:gd name="T47" fmla="*/ 176096 h 328"/>
                <a:gd name="T48" fmla="*/ 1069736 w 665"/>
                <a:gd name="T49" fmla="*/ 161422 h 328"/>
                <a:gd name="T50" fmla="*/ 1069736 w 665"/>
                <a:gd name="T51" fmla="*/ 161422 h 328"/>
                <a:gd name="T52" fmla="*/ 1069736 w 665"/>
                <a:gd name="T53" fmla="*/ 161422 h 328"/>
                <a:gd name="T54" fmla="*/ 1040479 w 665"/>
                <a:gd name="T55" fmla="*/ 132072 h 328"/>
                <a:gd name="T56" fmla="*/ 1040479 w 665"/>
                <a:gd name="T57" fmla="*/ 117397 h 328"/>
                <a:gd name="T58" fmla="*/ 1011221 w 665"/>
                <a:gd name="T59" fmla="*/ 88048 h 328"/>
                <a:gd name="T60" fmla="*/ 996592 w 665"/>
                <a:gd name="T61" fmla="*/ 88048 h 328"/>
                <a:gd name="T62" fmla="*/ 981963 w 665"/>
                <a:gd name="T63" fmla="*/ 88048 h 328"/>
                <a:gd name="T64" fmla="*/ 967334 w 665"/>
                <a:gd name="T65" fmla="*/ 73373 h 328"/>
                <a:gd name="T66" fmla="*/ 967334 w 665"/>
                <a:gd name="T67" fmla="*/ 73373 h 328"/>
                <a:gd name="T68" fmla="*/ 952705 w 665"/>
                <a:gd name="T69" fmla="*/ 58699 h 328"/>
                <a:gd name="T70" fmla="*/ 952705 w 665"/>
                <a:gd name="T71" fmla="*/ 58699 h 328"/>
                <a:gd name="T72" fmla="*/ 877732 w 665"/>
                <a:gd name="T73" fmla="*/ 58699 h 328"/>
                <a:gd name="T74" fmla="*/ 877732 w 665"/>
                <a:gd name="T75" fmla="*/ 58699 h 328"/>
                <a:gd name="T76" fmla="*/ 863103 w 665"/>
                <a:gd name="T77" fmla="*/ 73373 h 328"/>
                <a:gd name="T78" fmla="*/ 848475 w 665"/>
                <a:gd name="T79" fmla="*/ 88048 h 328"/>
                <a:gd name="T80" fmla="*/ 848475 w 665"/>
                <a:gd name="T81" fmla="*/ 88048 h 328"/>
                <a:gd name="T82" fmla="*/ 833846 w 665"/>
                <a:gd name="T83" fmla="*/ 73373 h 328"/>
                <a:gd name="T84" fmla="*/ 775330 w 665"/>
                <a:gd name="T85" fmla="*/ 29349 h 328"/>
                <a:gd name="T86" fmla="*/ 775330 w 665"/>
                <a:gd name="T87" fmla="*/ 29349 h 328"/>
                <a:gd name="T88" fmla="*/ 554069 w 665"/>
                <a:gd name="T89" fmla="*/ 22012 h 328"/>
                <a:gd name="T90" fmla="*/ 100573 w 665"/>
                <a:gd name="T91" fmla="*/ 0 h 328"/>
                <a:gd name="T92" fmla="*/ 43887 w 665"/>
                <a:gd name="T93" fmla="*/ 0 h 328"/>
                <a:gd name="T94" fmla="*/ 43887 w 665"/>
                <a:gd name="T95" fmla="*/ 0 h 328"/>
                <a:gd name="T96" fmla="*/ 0 w 665"/>
                <a:gd name="T97" fmla="*/ 366867 h 328"/>
                <a:gd name="T98" fmla="*/ 0 w 665"/>
                <a:gd name="T99" fmla="*/ 366867 h 328"/>
                <a:gd name="T100" fmla="*/ 292577 w 665"/>
                <a:gd name="T101" fmla="*/ 396216 h 328"/>
                <a:gd name="T102" fmla="*/ 292577 w 665"/>
                <a:gd name="T103" fmla="*/ 396216 h 328"/>
                <a:gd name="T104" fmla="*/ 277949 w 665"/>
                <a:gd name="T105" fmla="*/ 572313 h 328"/>
                <a:gd name="T106" fmla="*/ 277949 w 665"/>
                <a:gd name="T107" fmla="*/ 572313 h 328"/>
                <a:gd name="T108" fmla="*/ 336464 w 665"/>
                <a:gd name="T109" fmla="*/ 586987 h 328"/>
                <a:gd name="T110" fmla="*/ 775330 w 665"/>
                <a:gd name="T111" fmla="*/ 601662 h 328"/>
                <a:gd name="T112" fmla="*/ 1186767 w 665"/>
                <a:gd name="T113" fmla="*/ 601662 h 328"/>
                <a:gd name="T114" fmla="*/ 1216025 w 665"/>
                <a:gd name="T115" fmla="*/ 601662 h 3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665" h="328">
                  <a:moveTo>
                    <a:pt x="665" y="328"/>
                  </a:moveTo>
                  <a:lnTo>
                    <a:pt x="649" y="304"/>
                  </a:lnTo>
                  <a:lnTo>
                    <a:pt x="641" y="296"/>
                  </a:lnTo>
                  <a:lnTo>
                    <a:pt x="641" y="288"/>
                  </a:lnTo>
                  <a:lnTo>
                    <a:pt x="633" y="264"/>
                  </a:lnTo>
                  <a:lnTo>
                    <a:pt x="625" y="264"/>
                  </a:lnTo>
                  <a:lnTo>
                    <a:pt x="625" y="232"/>
                  </a:lnTo>
                  <a:lnTo>
                    <a:pt x="625" y="224"/>
                  </a:lnTo>
                  <a:lnTo>
                    <a:pt x="625" y="216"/>
                  </a:lnTo>
                  <a:lnTo>
                    <a:pt x="625" y="208"/>
                  </a:lnTo>
                  <a:lnTo>
                    <a:pt x="617" y="184"/>
                  </a:lnTo>
                  <a:lnTo>
                    <a:pt x="617" y="176"/>
                  </a:lnTo>
                  <a:lnTo>
                    <a:pt x="609" y="176"/>
                  </a:lnTo>
                  <a:lnTo>
                    <a:pt x="609" y="160"/>
                  </a:lnTo>
                  <a:lnTo>
                    <a:pt x="609" y="128"/>
                  </a:lnTo>
                  <a:lnTo>
                    <a:pt x="593" y="120"/>
                  </a:lnTo>
                  <a:lnTo>
                    <a:pt x="585" y="112"/>
                  </a:lnTo>
                  <a:lnTo>
                    <a:pt x="585" y="104"/>
                  </a:lnTo>
                  <a:lnTo>
                    <a:pt x="585" y="96"/>
                  </a:lnTo>
                  <a:lnTo>
                    <a:pt x="585" y="88"/>
                  </a:lnTo>
                  <a:lnTo>
                    <a:pt x="569" y="72"/>
                  </a:lnTo>
                  <a:lnTo>
                    <a:pt x="569" y="64"/>
                  </a:lnTo>
                  <a:lnTo>
                    <a:pt x="553" y="48"/>
                  </a:lnTo>
                  <a:lnTo>
                    <a:pt x="545" y="48"/>
                  </a:lnTo>
                  <a:lnTo>
                    <a:pt x="537" y="48"/>
                  </a:lnTo>
                  <a:lnTo>
                    <a:pt x="529" y="40"/>
                  </a:lnTo>
                  <a:lnTo>
                    <a:pt x="521" y="32"/>
                  </a:lnTo>
                  <a:lnTo>
                    <a:pt x="480" y="32"/>
                  </a:lnTo>
                  <a:lnTo>
                    <a:pt x="472" y="40"/>
                  </a:lnTo>
                  <a:lnTo>
                    <a:pt x="464" y="48"/>
                  </a:lnTo>
                  <a:lnTo>
                    <a:pt x="456" y="40"/>
                  </a:lnTo>
                  <a:lnTo>
                    <a:pt x="424" y="16"/>
                  </a:lnTo>
                  <a:lnTo>
                    <a:pt x="303" y="12"/>
                  </a:lnTo>
                  <a:lnTo>
                    <a:pt x="55" y="0"/>
                  </a:lnTo>
                  <a:lnTo>
                    <a:pt x="24" y="0"/>
                  </a:lnTo>
                  <a:lnTo>
                    <a:pt x="0" y="200"/>
                  </a:lnTo>
                  <a:lnTo>
                    <a:pt x="160" y="216"/>
                  </a:lnTo>
                  <a:lnTo>
                    <a:pt x="152" y="312"/>
                  </a:lnTo>
                  <a:lnTo>
                    <a:pt x="184" y="320"/>
                  </a:lnTo>
                  <a:lnTo>
                    <a:pt x="424" y="328"/>
                  </a:lnTo>
                  <a:lnTo>
                    <a:pt x="649" y="328"/>
                  </a:lnTo>
                  <a:lnTo>
                    <a:pt x="665" y="32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54" name="Freeform 47">
              <a:extLst>
                <a:ext uri="{FF2B5EF4-FFF2-40B4-BE49-F238E27FC236}">
                  <a16:creationId xmlns:a16="http://schemas.microsoft.com/office/drawing/2014/main" id="{DAC66220-2D76-4F3C-8F5F-4DA726656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450" y="3511550"/>
              <a:ext cx="1085850" cy="585787"/>
            </a:xfrm>
            <a:custGeom>
              <a:avLst/>
              <a:gdLst>
                <a:gd name="T0" fmla="*/ 0 w 593"/>
                <a:gd name="T1" fmla="*/ 571142 h 320"/>
                <a:gd name="T2" fmla="*/ 43947 w 593"/>
                <a:gd name="T3" fmla="*/ 0 h 320"/>
                <a:gd name="T4" fmla="*/ 43947 w 593"/>
                <a:gd name="T5" fmla="*/ 0 h 320"/>
                <a:gd name="T6" fmla="*/ 102542 w 593"/>
                <a:gd name="T7" fmla="*/ 14645 h 320"/>
                <a:gd name="T8" fmla="*/ 542009 w 593"/>
                <a:gd name="T9" fmla="*/ 29289 h 320"/>
                <a:gd name="T10" fmla="*/ 954010 w 593"/>
                <a:gd name="T11" fmla="*/ 29289 h 320"/>
                <a:gd name="T12" fmla="*/ 983308 w 593"/>
                <a:gd name="T13" fmla="*/ 29289 h 320"/>
                <a:gd name="T14" fmla="*/ 968659 w 593"/>
                <a:gd name="T15" fmla="*/ 29289 h 320"/>
                <a:gd name="T16" fmla="*/ 997957 w 593"/>
                <a:gd name="T17" fmla="*/ 43934 h 320"/>
                <a:gd name="T18" fmla="*/ 1012605 w 593"/>
                <a:gd name="T19" fmla="*/ 58579 h 320"/>
                <a:gd name="T20" fmla="*/ 1012605 w 593"/>
                <a:gd name="T21" fmla="*/ 58579 h 320"/>
                <a:gd name="T22" fmla="*/ 1027254 w 593"/>
                <a:gd name="T23" fmla="*/ 43934 h 320"/>
                <a:gd name="T24" fmla="*/ 1027254 w 593"/>
                <a:gd name="T25" fmla="*/ 58579 h 320"/>
                <a:gd name="T26" fmla="*/ 1041903 w 593"/>
                <a:gd name="T27" fmla="*/ 58579 h 320"/>
                <a:gd name="T28" fmla="*/ 1041903 w 593"/>
                <a:gd name="T29" fmla="*/ 73223 h 320"/>
                <a:gd name="T30" fmla="*/ 1041903 w 593"/>
                <a:gd name="T31" fmla="*/ 87868 h 320"/>
                <a:gd name="T32" fmla="*/ 1012605 w 593"/>
                <a:gd name="T33" fmla="*/ 102513 h 320"/>
                <a:gd name="T34" fmla="*/ 1012605 w 593"/>
                <a:gd name="T35" fmla="*/ 102513 h 320"/>
                <a:gd name="T36" fmla="*/ 1012605 w 593"/>
                <a:gd name="T37" fmla="*/ 117157 h 320"/>
                <a:gd name="T38" fmla="*/ 1012605 w 593"/>
                <a:gd name="T39" fmla="*/ 117157 h 320"/>
                <a:gd name="T40" fmla="*/ 1041903 w 593"/>
                <a:gd name="T41" fmla="*/ 131802 h 320"/>
                <a:gd name="T42" fmla="*/ 1041903 w 593"/>
                <a:gd name="T43" fmla="*/ 146447 h 320"/>
                <a:gd name="T44" fmla="*/ 1041903 w 593"/>
                <a:gd name="T45" fmla="*/ 161091 h 320"/>
                <a:gd name="T46" fmla="*/ 1041903 w 593"/>
                <a:gd name="T47" fmla="*/ 161091 h 320"/>
                <a:gd name="T48" fmla="*/ 1056552 w 593"/>
                <a:gd name="T49" fmla="*/ 190381 h 320"/>
                <a:gd name="T50" fmla="*/ 1056552 w 593"/>
                <a:gd name="T51" fmla="*/ 190381 h 320"/>
                <a:gd name="T52" fmla="*/ 1085850 w 593"/>
                <a:gd name="T53" fmla="*/ 190381 h 320"/>
                <a:gd name="T54" fmla="*/ 1085850 w 593"/>
                <a:gd name="T55" fmla="*/ 190381 h 320"/>
                <a:gd name="T56" fmla="*/ 1085850 w 593"/>
                <a:gd name="T57" fmla="*/ 585787 h 320"/>
                <a:gd name="T58" fmla="*/ 1085850 w 593"/>
                <a:gd name="T59" fmla="*/ 585787 h 320"/>
                <a:gd name="T60" fmla="*/ 968659 w 593"/>
                <a:gd name="T61" fmla="*/ 585787 h 320"/>
                <a:gd name="T62" fmla="*/ 675681 w 593"/>
                <a:gd name="T63" fmla="*/ 585787 h 320"/>
                <a:gd name="T64" fmla="*/ 102542 w 593"/>
                <a:gd name="T65" fmla="*/ 571142 h 320"/>
                <a:gd name="T66" fmla="*/ 0 w 593"/>
                <a:gd name="T67" fmla="*/ 571142 h 3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3" h="320">
                  <a:moveTo>
                    <a:pt x="0" y="312"/>
                  </a:moveTo>
                  <a:lnTo>
                    <a:pt x="24" y="0"/>
                  </a:lnTo>
                  <a:lnTo>
                    <a:pt x="56" y="8"/>
                  </a:lnTo>
                  <a:lnTo>
                    <a:pt x="296" y="16"/>
                  </a:lnTo>
                  <a:lnTo>
                    <a:pt x="521" y="16"/>
                  </a:lnTo>
                  <a:lnTo>
                    <a:pt x="537" y="16"/>
                  </a:lnTo>
                  <a:lnTo>
                    <a:pt x="529" y="16"/>
                  </a:lnTo>
                  <a:lnTo>
                    <a:pt x="545" y="24"/>
                  </a:lnTo>
                  <a:lnTo>
                    <a:pt x="553" y="32"/>
                  </a:lnTo>
                  <a:lnTo>
                    <a:pt x="561" y="24"/>
                  </a:lnTo>
                  <a:lnTo>
                    <a:pt x="561" y="32"/>
                  </a:lnTo>
                  <a:lnTo>
                    <a:pt x="569" y="32"/>
                  </a:lnTo>
                  <a:lnTo>
                    <a:pt x="569" y="40"/>
                  </a:lnTo>
                  <a:lnTo>
                    <a:pt x="569" y="48"/>
                  </a:lnTo>
                  <a:lnTo>
                    <a:pt x="553" y="56"/>
                  </a:lnTo>
                  <a:lnTo>
                    <a:pt x="553" y="64"/>
                  </a:lnTo>
                  <a:lnTo>
                    <a:pt x="569" y="72"/>
                  </a:lnTo>
                  <a:lnTo>
                    <a:pt x="569" y="80"/>
                  </a:lnTo>
                  <a:lnTo>
                    <a:pt x="569" y="88"/>
                  </a:lnTo>
                  <a:lnTo>
                    <a:pt x="577" y="104"/>
                  </a:lnTo>
                  <a:lnTo>
                    <a:pt x="593" y="104"/>
                  </a:lnTo>
                  <a:lnTo>
                    <a:pt x="593" y="320"/>
                  </a:lnTo>
                  <a:lnTo>
                    <a:pt x="529" y="320"/>
                  </a:lnTo>
                  <a:lnTo>
                    <a:pt x="369" y="320"/>
                  </a:lnTo>
                  <a:lnTo>
                    <a:pt x="56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55" name="Freeform 48">
              <a:extLst>
                <a:ext uri="{FF2B5EF4-FFF2-40B4-BE49-F238E27FC236}">
                  <a16:creationId xmlns:a16="http://schemas.microsoft.com/office/drawing/2014/main" id="{3EA63951-446D-42AF-9423-F2CBE847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400" y="4068762"/>
              <a:ext cx="1276350" cy="658813"/>
            </a:xfrm>
            <a:custGeom>
              <a:avLst/>
              <a:gdLst>
                <a:gd name="T0" fmla="*/ 439489 w 697"/>
                <a:gd name="T1" fmla="*/ 483130 h 360"/>
                <a:gd name="T2" fmla="*/ 454139 w 697"/>
                <a:gd name="T3" fmla="*/ 483130 h 360"/>
                <a:gd name="T4" fmla="*/ 483438 w 697"/>
                <a:gd name="T5" fmla="*/ 512410 h 360"/>
                <a:gd name="T6" fmla="*/ 498088 w 697"/>
                <a:gd name="T7" fmla="*/ 512410 h 360"/>
                <a:gd name="T8" fmla="*/ 527387 w 697"/>
                <a:gd name="T9" fmla="*/ 512410 h 360"/>
                <a:gd name="T10" fmla="*/ 542037 w 697"/>
                <a:gd name="T11" fmla="*/ 497770 h 360"/>
                <a:gd name="T12" fmla="*/ 571336 w 697"/>
                <a:gd name="T13" fmla="*/ 556331 h 360"/>
                <a:gd name="T14" fmla="*/ 600635 w 697"/>
                <a:gd name="T15" fmla="*/ 556331 h 360"/>
                <a:gd name="T16" fmla="*/ 629935 w 697"/>
                <a:gd name="T17" fmla="*/ 570971 h 360"/>
                <a:gd name="T18" fmla="*/ 659234 w 697"/>
                <a:gd name="T19" fmla="*/ 556331 h 360"/>
                <a:gd name="T20" fmla="*/ 673884 w 697"/>
                <a:gd name="T21" fmla="*/ 585612 h 360"/>
                <a:gd name="T22" fmla="*/ 688533 w 697"/>
                <a:gd name="T23" fmla="*/ 570971 h 360"/>
                <a:gd name="T24" fmla="*/ 703183 w 697"/>
                <a:gd name="T25" fmla="*/ 570971 h 360"/>
                <a:gd name="T26" fmla="*/ 717832 w 697"/>
                <a:gd name="T27" fmla="*/ 556331 h 360"/>
                <a:gd name="T28" fmla="*/ 717832 w 697"/>
                <a:gd name="T29" fmla="*/ 585612 h 360"/>
                <a:gd name="T30" fmla="*/ 747132 w 697"/>
                <a:gd name="T31" fmla="*/ 585612 h 360"/>
                <a:gd name="T32" fmla="*/ 747132 w 697"/>
                <a:gd name="T33" fmla="*/ 600252 h 360"/>
                <a:gd name="T34" fmla="*/ 761781 w 697"/>
                <a:gd name="T35" fmla="*/ 614892 h 360"/>
                <a:gd name="T36" fmla="*/ 776431 w 697"/>
                <a:gd name="T37" fmla="*/ 600252 h 360"/>
                <a:gd name="T38" fmla="*/ 791081 w 697"/>
                <a:gd name="T39" fmla="*/ 600252 h 360"/>
                <a:gd name="T40" fmla="*/ 807561 w 697"/>
                <a:gd name="T41" fmla="*/ 614892 h 360"/>
                <a:gd name="T42" fmla="*/ 822211 w 697"/>
                <a:gd name="T43" fmla="*/ 614892 h 360"/>
                <a:gd name="T44" fmla="*/ 836861 w 697"/>
                <a:gd name="T45" fmla="*/ 629532 h 360"/>
                <a:gd name="T46" fmla="*/ 851510 w 697"/>
                <a:gd name="T47" fmla="*/ 600252 h 360"/>
                <a:gd name="T48" fmla="*/ 866160 w 697"/>
                <a:gd name="T49" fmla="*/ 644173 h 360"/>
                <a:gd name="T50" fmla="*/ 866160 w 697"/>
                <a:gd name="T51" fmla="*/ 644173 h 360"/>
                <a:gd name="T52" fmla="*/ 880810 w 697"/>
                <a:gd name="T53" fmla="*/ 629532 h 360"/>
                <a:gd name="T54" fmla="*/ 895459 w 697"/>
                <a:gd name="T55" fmla="*/ 600252 h 360"/>
                <a:gd name="T56" fmla="*/ 924759 w 697"/>
                <a:gd name="T57" fmla="*/ 614892 h 360"/>
                <a:gd name="T58" fmla="*/ 939408 w 697"/>
                <a:gd name="T59" fmla="*/ 614892 h 360"/>
                <a:gd name="T60" fmla="*/ 939408 w 697"/>
                <a:gd name="T61" fmla="*/ 629532 h 360"/>
                <a:gd name="T62" fmla="*/ 998007 w 697"/>
                <a:gd name="T63" fmla="*/ 658813 h 360"/>
                <a:gd name="T64" fmla="*/ 1056605 w 697"/>
                <a:gd name="T65" fmla="*/ 614892 h 360"/>
                <a:gd name="T66" fmla="*/ 1071255 w 697"/>
                <a:gd name="T67" fmla="*/ 629532 h 360"/>
                <a:gd name="T68" fmla="*/ 1085905 w 697"/>
                <a:gd name="T69" fmla="*/ 614892 h 360"/>
                <a:gd name="T70" fmla="*/ 1085905 w 697"/>
                <a:gd name="T71" fmla="*/ 600252 h 360"/>
                <a:gd name="T72" fmla="*/ 1085905 w 697"/>
                <a:gd name="T73" fmla="*/ 600252 h 360"/>
                <a:gd name="T74" fmla="*/ 1115204 w 697"/>
                <a:gd name="T75" fmla="*/ 629532 h 360"/>
                <a:gd name="T76" fmla="*/ 1129854 w 697"/>
                <a:gd name="T77" fmla="*/ 629532 h 360"/>
                <a:gd name="T78" fmla="*/ 1173803 w 697"/>
                <a:gd name="T79" fmla="*/ 600252 h 360"/>
                <a:gd name="T80" fmla="*/ 1173803 w 697"/>
                <a:gd name="T81" fmla="*/ 614892 h 360"/>
                <a:gd name="T82" fmla="*/ 1217751 w 697"/>
                <a:gd name="T83" fmla="*/ 644173 h 360"/>
                <a:gd name="T84" fmla="*/ 1261700 w 697"/>
                <a:gd name="T85" fmla="*/ 658813 h 360"/>
                <a:gd name="T86" fmla="*/ 1276350 w 697"/>
                <a:gd name="T87" fmla="*/ 336727 h 360"/>
                <a:gd name="T88" fmla="*/ 1247051 w 697"/>
                <a:gd name="T89" fmla="*/ 131763 h 360"/>
                <a:gd name="T90" fmla="*/ 1232401 w 697"/>
                <a:gd name="T91" fmla="*/ 29281 h 360"/>
                <a:gd name="T92" fmla="*/ 822211 w 697"/>
                <a:gd name="T93" fmla="*/ 29281 h 360"/>
                <a:gd name="T94" fmla="*/ 146496 w 697"/>
                <a:gd name="T95" fmla="*/ 14640 h 360"/>
                <a:gd name="T96" fmla="*/ 14650 w 697"/>
                <a:gd name="T97" fmla="*/ 0 h 360"/>
                <a:gd name="T98" fmla="*/ 0 w 697"/>
                <a:gd name="T99" fmla="*/ 87842 h 360"/>
                <a:gd name="T100" fmla="*/ 454139 w 697"/>
                <a:gd name="T101" fmla="*/ 117122 h 3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97" h="360">
                  <a:moveTo>
                    <a:pt x="240" y="264"/>
                  </a:moveTo>
                  <a:lnTo>
                    <a:pt x="240" y="264"/>
                  </a:lnTo>
                  <a:lnTo>
                    <a:pt x="248" y="264"/>
                  </a:lnTo>
                  <a:lnTo>
                    <a:pt x="264" y="280"/>
                  </a:lnTo>
                  <a:lnTo>
                    <a:pt x="272" y="280"/>
                  </a:lnTo>
                  <a:lnTo>
                    <a:pt x="288" y="280"/>
                  </a:lnTo>
                  <a:lnTo>
                    <a:pt x="296" y="272"/>
                  </a:lnTo>
                  <a:lnTo>
                    <a:pt x="312" y="304"/>
                  </a:lnTo>
                  <a:lnTo>
                    <a:pt x="328" y="304"/>
                  </a:lnTo>
                  <a:lnTo>
                    <a:pt x="336" y="312"/>
                  </a:lnTo>
                  <a:lnTo>
                    <a:pt x="344" y="312"/>
                  </a:lnTo>
                  <a:lnTo>
                    <a:pt x="344" y="304"/>
                  </a:lnTo>
                  <a:lnTo>
                    <a:pt x="360" y="304"/>
                  </a:lnTo>
                  <a:lnTo>
                    <a:pt x="368" y="312"/>
                  </a:lnTo>
                  <a:lnTo>
                    <a:pt x="368" y="320"/>
                  </a:lnTo>
                  <a:lnTo>
                    <a:pt x="376" y="312"/>
                  </a:lnTo>
                  <a:lnTo>
                    <a:pt x="384" y="312"/>
                  </a:lnTo>
                  <a:lnTo>
                    <a:pt x="392" y="304"/>
                  </a:lnTo>
                  <a:lnTo>
                    <a:pt x="392" y="320"/>
                  </a:lnTo>
                  <a:lnTo>
                    <a:pt x="408" y="320"/>
                  </a:lnTo>
                  <a:lnTo>
                    <a:pt x="408" y="328"/>
                  </a:lnTo>
                  <a:lnTo>
                    <a:pt x="416" y="336"/>
                  </a:lnTo>
                  <a:lnTo>
                    <a:pt x="424" y="328"/>
                  </a:lnTo>
                  <a:lnTo>
                    <a:pt x="432" y="328"/>
                  </a:lnTo>
                  <a:lnTo>
                    <a:pt x="441" y="336"/>
                  </a:lnTo>
                  <a:lnTo>
                    <a:pt x="449" y="336"/>
                  </a:lnTo>
                  <a:lnTo>
                    <a:pt x="449" y="344"/>
                  </a:lnTo>
                  <a:lnTo>
                    <a:pt x="457" y="344"/>
                  </a:lnTo>
                  <a:lnTo>
                    <a:pt x="465" y="336"/>
                  </a:lnTo>
                  <a:lnTo>
                    <a:pt x="465" y="328"/>
                  </a:lnTo>
                  <a:lnTo>
                    <a:pt x="465" y="336"/>
                  </a:lnTo>
                  <a:lnTo>
                    <a:pt x="473" y="352"/>
                  </a:lnTo>
                  <a:lnTo>
                    <a:pt x="481" y="344"/>
                  </a:lnTo>
                  <a:lnTo>
                    <a:pt x="489" y="328"/>
                  </a:lnTo>
                  <a:lnTo>
                    <a:pt x="505" y="336"/>
                  </a:lnTo>
                  <a:lnTo>
                    <a:pt x="513" y="336"/>
                  </a:lnTo>
                  <a:lnTo>
                    <a:pt x="513" y="344"/>
                  </a:lnTo>
                  <a:lnTo>
                    <a:pt x="537" y="352"/>
                  </a:lnTo>
                  <a:lnTo>
                    <a:pt x="545" y="360"/>
                  </a:lnTo>
                  <a:lnTo>
                    <a:pt x="561" y="336"/>
                  </a:lnTo>
                  <a:lnTo>
                    <a:pt x="577" y="336"/>
                  </a:lnTo>
                  <a:lnTo>
                    <a:pt x="577" y="344"/>
                  </a:lnTo>
                  <a:lnTo>
                    <a:pt x="585" y="344"/>
                  </a:lnTo>
                  <a:lnTo>
                    <a:pt x="593" y="336"/>
                  </a:lnTo>
                  <a:lnTo>
                    <a:pt x="593" y="328"/>
                  </a:lnTo>
                  <a:lnTo>
                    <a:pt x="609" y="344"/>
                  </a:lnTo>
                  <a:lnTo>
                    <a:pt x="617" y="344"/>
                  </a:lnTo>
                  <a:lnTo>
                    <a:pt x="625" y="328"/>
                  </a:lnTo>
                  <a:lnTo>
                    <a:pt x="641" y="328"/>
                  </a:lnTo>
                  <a:lnTo>
                    <a:pt x="641" y="336"/>
                  </a:lnTo>
                  <a:lnTo>
                    <a:pt x="665" y="352"/>
                  </a:lnTo>
                  <a:lnTo>
                    <a:pt x="681" y="352"/>
                  </a:lnTo>
                  <a:lnTo>
                    <a:pt x="689" y="360"/>
                  </a:lnTo>
                  <a:lnTo>
                    <a:pt x="697" y="184"/>
                  </a:lnTo>
                  <a:lnTo>
                    <a:pt x="681" y="72"/>
                  </a:lnTo>
                  <a:lnTo>
                    <a:pt x="673" y="16"/>
                  </a:lnTo>
                  <a:lnTo>
                    <a:pt x="609" y="16"/>
                  </a:lnTo>
                  <a:lnTo>
                    <a:pt x="449" y="16"/>
                  </a:lnTo>
                  <a:lnTo>
                    <a:pt x="136" y="8"/>
                  </a:lnTo>
                  <a:lnTo>
                    <a:pt x="80" y="8"/>
                  </a:lnTo>
                  <a:lnTo>
                    <a:pt x="8" y="0"/>
                  </a:lnTo>
                  <a:lnTo>
                    <a:pt x="0" y="48"/>
                  </a:lnTo>
                  <a:lnTo>
                    <a:pt x="248" y="64"/>
                  </a:lnTo>
                  <a:lnTo>
                    <a:pt x="240" y="26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56" name="Freeform 49">
              <a:hlinkClick r:id="" action="ppaction://noaction"/>
              <a:extLst>
                <a:ext uri="{FF2B5EF4-FFF2-40B4-BE49-F238E27FC236}">
                  <a16:creationId xmlns:a16="http://schemas.microsoft.com/office/drawing/2014/main" id="{DBA62DEE-1D44-436A-9B77-5FAE93A62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450" y="4156075"/>
              <a:ext cx="2038350" cy="2020887"/>
            </a:xfrm>
            <a:custGeom>
              <a:avLst/>
              <a:gdLst>
                <a:gd name="T0" fmla="*/ 615351 w 1113"/>
                <a:gd name="T1" fmla="*/ 0 h 1104"/>
                <a:gd name="T2" fmla="*/ 1069539 w 1113"/>
                <a:gd name="T3" fmla="*/ 395391 h 1104"/>
                <a:gd name="T4" fmla="*/ 1157446 w 1113"/>
                <a:gd name="T5" fmla="*/ 410035 h 1104"/>
                <a:gd name="T6" fmla="*/ 1245353 w 1113"/>
                <a:gd name="T7" fmla="*/ 483256 h 1104"/>
                <a:gd name="T8" fmla="*/ 1303958 w 1113"/>
                <a:gd name="T9" fmla="*/ 483256 h 1104"/>
                <a:gd name="T10" fmla="*/ 1362563 w 1113"/>
                <a:gd name="T11" fmla="*/ 497900 h 1104"/>
                <a:gd name="T12" fmla="*/ 1391865 w 1113"/>
                <a:gd name="T13" fmla="*/ 512544 h 1104"/>
                <a:gd name="T14" fmla="*/ 1452301 w 1113"/>
                <a:gd name="T15" fmla="*/ 541832 h 1104"/>
                <a:gd name="T16" fmla="*/ 1496255 w 1113"/>
                <a:gd name="T17" fmla="*/ 541832 h 1104"/>
                <a:gd name="T18" fmla="*/ 1554860 w 1113"/>
                <a:gd name="T19" fmla="*/ 527188 h 1104"/>
                <a:gd name="T20" fmla="*/ 1672070 w 1113"/>
                <a:gd name="T21" fmla="*/ 541832 h 1104"/>
                <a:gd name="T22" fmla="*/ 1701372 w 1113"/>
                <a:gd name="T23" fmla="*/ 512544 h 1104"/>
                <a:gd name="T24" fmla="*/ 1789279 w 1113"/>
                <a:gd name="T25" fmla="*/ 527188 h 1104"/>
                <a:gd name="T26" fmla="*/ 1891838 w 1113"/>
                <a:gd name="T27" fmla="*/ 585764 h 1104"/>
                <a:gd name="T28" fmla="*/ 1965094 w 1113"/>
                <a:gd name="T29" fmla="*/ 864002 h 1104"/>
                <a:gd name="T30" fmla="*/ 2023699 w 1113"/>
                <a:gd name="T31" fmla="*/ 1010444 h 1104"/>
                <a:gd name="T32" fmla="*/ 2023699 w 1113"/>
                <a:gd name="T33" fmla="*/ 1156885 h 1104"/>
                <a:gd name="T34" fmla="*/ 2009048 w 1113"/>
                <a:gd name="T35" fmla="*/ 1244749 h 1104"/>
                <a:gd name="T36" fmla="*/ 1994396 w 1113"/>
                <a:gd name="T37" fmla="*/ 1303326 h 1104"/>
                <a:gd name="T38" fmla="*/ 1862535 w 1113"/>
                <a:gd name="T39" fmla="*/ 1347258 h 1104"/>
                <a:gd name="T40" fmla="*/ 1877187 w 1113"/>
                <a:gd name="T41" fmla="*/ 1332614 h 1104"/>
                <a:gd name="T42" fmla="*/ 1862535 w 1113"/>
                <a:gd name="T43" fmla="*/ 1303326 h 1104"/>
                <a:gd name="T44" fmla="*/ 1833233 w 1113"/>
                <a:gd name="T45" fmla="*/ 1317970 h 1104"/>
                <a:gd name="T46" fmla="*/ 1818582 w 1113"/>
                <a:gd name="T47" fmla="*/ 1317970 h 1104"/>
                <a:gd name="T48" fmla="*/ 1803931 w 1113"/>
                <a:gd name="T49" fmla="*/ 1405834 h 1104"/>
                <a:gd name="T50" fmla="*/ 1774628 w 1113"/>
                <a:gd name="T51" fmla="*/ 1449767 h 1104"/>
                <a:gd name="T52" fmla="*/ 1613465 w 1113"/>
                <a:gd name="T53" fmla="*/ 1537631 h 1104"/>
                <a:gd name="T54" fmla="*/ 1628116 w 1113"/>
                <a:gd name="T55" fmla="*/ 1508343 h 1104"/>
                <a:gd name="T56" fmla="*/ 1598814 w 1113"/>
                <a:gd name="T57" fmla="*/ 1508343 h 1104"/>
                <a:gd name="T58" fmla="*/ 1584162 w 1113"/>
                <a:gd name="T59" fmla="*/ 1508343 h 1104"/>
                <a:gd name="T60" fmla="*/ 1598814 w 1113"/>
                <a:gd name="T61" fmla="*/ 1537631 h 1104"/>
                <a:gd name="T62" fmla="*/ 1540209 w 1113"/>
                <a:gd name="T63" fmla="*/ 1537631 h 1104"/>
                <a:gd name="T64" fmla="*/ 1540209 w 1113"/>
                <a:gd name="T65" fmla="*/ 1552276 h 1104"/>
                <a:gd name="T66" fmla="*/ 1510906 w 1113"/>
                <a:gd name="T67" fmla="*/ 1596208 h 1104"/>
                <a:gd name="T68" fmla="*/ 1466953 w 1113"/>
                <a:gd name="T69" fmla="*/ 1610852 h 1104"/>
                <a:gd name="T70" fmla="*/ 1496255 w 1113"/>
                <a:gd name="T71" fmla="*/ 1610852 h 1104"/>
                <a:gd name="T72" fmla="*/ 1466953 w 1113"/>
                <a:gd name="T73" fmla="*/ 1654784 h 1104"/>
                <a:gd name="T74" fmla="*/ 1437650 w 1113"/>
                <a:gd name="T75" fmla="*/ 1669428 h 1104"/>
                <a:gd name="T76" fmla="*/ 1422999 w 1113"/>
                <a:gd name="T77" fmla="*/ 1742649 h 1104"/>
                <a:gd name="T78" fmla="*/ 1391865 w 1113"/>
                <a:gd name="T79" fmla="*/ 1757293 h 1104"/>
                <a:gd name="T80" fmla="*/ 1391865 w 1113"/>
                <a:gd name="T81" fmla="*/ 1771937 h 1104"/>
                <a:gd name="T82" fmla="*/ 1406516 w 1113"/>
                <a:gd name="T83" fmla="*/ 1845158 h 1104"/>
                <a:gd name="T84" fmla="*/ 1452301 w 1113"/>
                <a:gd name="T85" fmla="*/ 1991599 h 1104"/>
                <a:gd name="T86" fmla="*/ 1333260 w 1113"/>
                <a:gd name="T87" fmla="*/ 1976955 h 1104"/>
                <a:gd name="T88" fmla="*/ 1216051 w 1113"/>
                <a:gd name="T89" fmla="*/ 1947666 h 1104"/>
                <a:gd name="T90" fmla="*/ 1142795 w 1113"/>
                <a:gd name="T91" fmla="*/ 1889090 h 1104"/>
                <a:gd name="T92" fmla="*/ 1098841 w 1113"/>
                <a:gd name="T93" fmla="*/ 1771937 h 1104"/>
                <a:gd name="T94" fmla="*/ 1054887 w 1113"/>
                <a:gd name="T95" fmla="*/ 1684073 h 1104"/>
                <a:gd name="T96" fmla="*/ 893724 w 1113"/>
                <a:gd name="T97" fmla="*/ 1405834 h 1104"/>
                <a:gd name="T98" fmla="*/ 659305 w 1113"/>
                <a:gd name="T99" fmla="*/ 1244749 h 1104"/>
                <a:gd name="T100" fmla="*/ 600700 w 1113"/>
                <a:gd name="T101" fmla="*/ 1259393 h 1104"/>
                <a:gd name="T102" fmla="*/ 512792 w 1113"/>
                <a:gd name="T103" fmla="*/ 1391190 h 1104"/>
                <a:gd name="T104" fmla="*/ 380932 w 1113"/>
                <a:gd name="T105" fmla="*/ 1332614 h 1104"/>
                <a:gd name="T106" fmla="*/ 278373 w 1113"/>
                <a:gd name="T107" fmla="*/ 1171529 h 1104"/>
                <a:gd name="T108" fmla="*/ 175815 w 1113"/>
                <a:gd name="T109" fmla="*/ 1025088 h 1104"/>
                <a:gd name="T110" fmla="*/ 58605 w 1113"/>
                <a:gd name="T111" fmla="*/ 907935 h 1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13" h="1104">
                  <a:moveTo>
                    <a:pt x="0" y="448"/>
                  </a:moveTo>
                  <a:lnTo>
                    <a:pt x="0" y="448"/>
                  </a:lnTo>
                  <a:lnTo>
                    <a:pt x="0" y="432"/>
                  </a:lnTo>
                  <a:lnTo>
                    <a:pt x="304" y="464"/>
                  </a:lnTo>
                  <a:lnTo>
                    <a:pt x="336" y="0"/>
                  </a:lnTo>
                  <a:lnTo>
                    <a:pt x="584" y="16"/>
                  </a:lnTo>
                  <a:lnTo>
                    <a:pt x="576" y="216"/>
                  </a:lnTo>
                  <a:lnTo>
                    <a:pt x="584" y="216"/>
                  </a:lnTo>
                  <a:lnTo>
                    <a:pt x="600" y="232"/>
                  </a:lnTo>
                  <a:lnTo>
                    <a:pt x="608" y="232"/>
                  </a:lnTo>
                  <a:lnTo>
                    <a:pt x="624" y="232"/>
                  </a:lnTo>
                  <a:lnTo>
                    <a:pt x="632" y="224"/>
                  </a:lnTo>
                  <a:lnTo>
                    <a:pt x="648" y="256"/>
                  </a:lnTo>
                  <a:lnTo>
                    <a:pt x="664" y="256"/>
                  </a:lnTo>
                  <a:lnTo>
                    <a:pt x="672" y="264"/>
                  </a:lnTo>
                  <a:lnTo>
                    <a:pt x="680" y="264"/>
                  </a:lnTo>
                  <a:lnTo>
                    <a:pt x="680" y="256"/>
                  </a:lnTo>
                  <a:lnTo>
                    <a:pt x="696" y="256"/>
                  </a:lnTo>
                  <a:lnTo>
                    <a:pt x="704" y="264"/>
                  </a:lnTo>
                  <a:lnTo>
                    <a:pt x="704" y="272"/>
                  </a:lnTo>
                  <a:lnTo>
                    <a:pt x="712" y="264"/>
                  </a:lnTo>
                  <a:lnTo>
                    <a:pt x="720" y="264"/>
                  </a:lnTo>
                  <a:lnTo>
                    <a:pt x="728" y="256"/>
                  </a:lnTo>
                  <a:lnTo>
                    <a:pt x="728" y="272"/>
                  </a:lnTo>
                  <a:lnTo>
                    <a:pt x="744" y="272"/>
                  </a:lnTo>
                  <a:lnTo>
                    <a:pt x="744" y="280"/>
                  </a:lnTo>
                  <a:lnTo>
                    <a:pt x="752" y="288"/>
                  </a:lnTo>
                  <a:lnTo>
                    <a:pt x="760" y="280"/>
                  </a:lnTo>
                  <a:lnTo>
                    <a:pt x="768" y="280"/>
                  </a:lnTo>
                  <a:lnTo>
                    <a:pt x="777" y="288"/>
                  </a:lnTo>
                  <a:lnTo>
                    <a:pt x="785" y="288"/>
                  </a:lnTo>
                  <a:lnTo>
                    <a:pt x="785" y="296"/>
                  </a:lnTo>
                  <a:lnTo>
                    <a:pt x="793" y="296"/>
                  </a:lnTo>
                  <a:lnTo>
                    <a:pt x="801" y="288"/>
                  </a:lnTo>
                  <a:lnTo>
                    <a:pt x="801" y="280"/>
                  </a:lnTo>
                  <a:lnTo>
                    <a:pt x="801" y="288"/>
                  </a:lnTo>
                  <a:lnTo>
                    <a:pt x="809" y="304"/>
                  </a:lnTo>
                  <a:lnTo>
                    <a:pt x="817" y="296"/>
                  </a:lnTo>
                  <a:lnTo>
                    <a:pt x="825" y="280"/>
                  </a:lnTo>
                  <a:lnTo>
                    <a:pt x="841" y="288"/>
                  </a:lnTo>
                  <a:lnTo>
                    <a:pt x="849" y="288"/>
                  </a:lnTo>
                  <a:lnTo>
                    <a:pt x="849" y="296"/>
                  </a:lnTo>
                  <a:lnTo>
                    <a:pt x="873" y="304"/>
                  </a:lnTo>
                  <a:lnTo>
                    <a:pt x="881" y="312"/>
                  </a:lnTo>
                  <a:lnTo>
                    <a:pt x="897" y="288"/>
                  </a:lnTo>
                  <a:lnTo>
                    <a:pt x="913" y="288"/>
                  </a:lnTo>
                  <a:lnTo>
                    <a:pt x="913" y="296"/>
                  </a:lnTo>
                  <a:lnTo>
                    <a:pt x="921" y="296"/>
                  </a:lnTo>
                  <a:lnTo>
                    <a:pt x="929" y="288"/>
                  </a:lnTo>
                  <a:lnTo>
                    <a:pt x="929" y="280"/>
                  </a:lnTo>
                  <a:lnTo>
                    <a:pt x="945" y="296"/>
                  </a:lnTo>
                  <a:lnTo>
                    <a:pt x="953" y="296"/>
                  </a:lnTo>
                  <a:lnTo>
                    <a:pt x="961" y="280"/>
                  </a:lnTo>
                  <a:lnTo>
                    <a:pt x="977" y="280"/>
                  </a:lnTo>
                  <a:lnTo>
                    <a:pt x="977" y="288"/>
                  </a:lnTo>
                  <a:lnTo>
                    <a:pt x="1001" y="304"/>
                  </a:lnTo>
                  <a:lnTo>
                    <a:pt x="1017" y="304"/>
                  </a:lnTo>
                  <a:lnTo>
                    <a:pt x="1025" y="312"/>
                  </a:lnTo>
                  <a:lnTo>
                    <a:pt x="1033" y="320"/>
                  </a:lnTo>
                  <a:lnTo>
                    <a:pt x="1057" y="320"/>
                  </a:lnTo>
                  <a:lnTo>
                    <a:pt x="1065" y="320"/>
                  </a:lnTo>
                  <a:lnTo>
                    <a:pt x="1065" y="376"/>
                  </a:lnTo>
                  <a:lnTo>
                    <a:pt x="1073" y="472"/>
                  </a:lnTo>
                  <a:lnTo>
                    <a:pt x="1089" y="496"/>
                  </a:lnTo>
                  <a:lnTo>
                    <a:pt x="1089" y="528"/>
                  </a:lnTo>
                  <a:lnTo>
                    <a:pt x="1097" y="536"/>
                  </a:lnTo>
                  <a:lnTo>
                    <a:pt x="1105" y="552"/>
                  </a:lnTo>
                  <a:lnTo>
                    <a:pt x="1105" y="560"/>
                  </a:lnTo>
                  <a:lnTo>
                    <a:pt x="1113" y="576"/>
                  </a:lnTo>
                  <a:lnTo>
                    <a:pt x="1113" y="600"/>
                  </a:lnTo>
                  <a:lnTo>
                    <a:pt x="1097" y="616"/>
                  </a:lnTo>
                  <a:lnTo>
                    <a:pt x="1097" y="632"/>
                  </a:lnTo>
                  <a:lnTo>
                    <a:pt x="1105" y="632"/>
                  </a:lnTo>
                  <a:lnTo>
                    <a:pt x="1097" y="648"/>
                  </a:lnTo>
                  <a:lnTo>
                    <a:pt x="1105" y="656"/>
                  </a:lnTo>
                  <a:lnTo>
                    <a:pt x="1105" y="664"/>
                  </a:lnTo>
                  <a:lnTo>
                    <a:pt x="1105" y="672"/>
                  </a:lnTo>
                  <a:lnTo>
                    <a:pt x="1097" y="680"/>
                  </a:lnTo>
                  <a:lnTo>
                    <a:pt x="1089" y="680"/>
                  </a:lnTo>
                  <a:lnTo>
                    <a:pt x="1081" y="696"/>
                  </a:lnTo>
                  <a:lnTo>
                    <a:pt x="1089" y="704"/>
                  </a:lnTo>
                  <a:lnTo>
                    <a:pt x="1089" y="712"/>
                  </a:lnTo>
                  <a:lnTo>
                    <a:pt x="1081" y="712"/>
                  </a:lnTo>
                  <a:lnTo>
                    <a:pt x="1049" y="728"/>
                  </a:lnTo>
                  <a:lnTo>
                    <a:pt x="1009" y="744"/>
                  </a:lnTo>
                  <a:lnTo>
                    <a:pt x="1017" y="736"/>
                  </a:lnTo>
                  <a:lnTo>
                    <a:pt x="1033" y="728"/>
                  </a:lnTo>
                  <a:lnTo>
                    <a:pt x="1025" y="728"/>
                  </a:lnTo>
                  <a:lnTo>
                    <a:pt x="1017" y="728"/>
                  </a:lnTo>
                  <a:lnTo>
                    <a:pt x="1009" y="728"/>
                  </a:lnTo>
                  <a:lnTo>
                    <a:pt x="1017" y="712"/>
                  </a:lnTo>
                  <a:lnTo>
                    <a:pt x="1017" y="704"/>
                  </a:lnTo>
                  <a:lnTo>
                    <a:pt x="1009" y="712"/>
                  </a:lnTo>
                  <a:lnTo>
                    <a:pt x="1001" y="712"/>
                  </a:lnTo>
                  <a:lnTo>
                    <a:pt x="1001" y="720"/>
                  </a:lnTo>
                  <a:lnTo>
                    <a:pt x="993" y="720"/>
                  </a:lnTo>
                  <a:lnTo>
                    <a:pt x="993" y="712"/>
                  </a:lnTo>
                  <a:lnTo>
                    <a:pt x="985" y="712"/>
                  </a:lnTo>
                  <a:lnTo>
                    <a:pt x="993" y="720"/>
                  </a:lnTo>
                  <a:lnTo>
                    <a:pt x="985" y="728"/>
                  </a:lnTo>
                  <a:lnTo>
                    <a:pt x="985" y="736"/>
                  </a:lnTo>
                  <a:lnTo>
                    <a:pt x="1001" y="744"/>
                  </a:lnTo>
                  <a:lnTo>
                    <a:pt x="1001" y="752"/>
                  </a:lnTo>
                  <a:lnTo>
                    <a:pt x="985" y="768"/>
                  </a:lnTo>
                  <a:lnTo>
                    <a:pt x="977" y="768"/>
                  </a:lnTo>
                  <a:lnTo>
                    <a:pt x="969" y="784"/>
                  </a:lnTo>
                  <a:lnTo>
                    <a:pt x="977" y="784"/>
                  </a:lnTo>
                  <a:lnTo>
                    <a:pt x="969" y="792"/>
                  </a:lnTo>
                  <a:lnTo>
                    <a:pt x="937" y="816"/>
                  </a:lnTo>
                  <a:lnTo>
                    <a:pt x="921" y="816"/>
                  </a:lnTo>
                  <a:lnTo>
                    <a:pt x="905" y="832"/>
                  </a:lnTo>
                  <a:lnTo>
                    <a:pt x="889" y="840"/>
                  </a:lnTo>
                  <a:lnTo>
                    <a:pt x="881" y="848"/>
                  </a:lnTo>
                  <a:lnTo>
                    <a:pt x="873" y="848"/>
                  </a:lnTo>
                  <a:lnTo>
                    <a:pt x="881" y="840"/>
                  </a:lnTo>
                  <a:lnTo>
                    <a:pt x="889" y="840"/>
                  </a:lnTo>
                  <a:lnTo>
                    <a:pt x="897" y="832"/>
                  </a:lnTo>
                  <a:lnTo>
                    <a:pt x="929" y="808"/>
                  </a:lnTo>
                  <a:lnTo>
                    <a:pt x="889" y="832"/>
                  </a:lnTo>
                  <a:lnTo>
                    <a:pt x="889" y="824"/>
                  </a:lnTo>
                  <a:lnTo>
                    <a:pt x="889" y="808"/>
                  </a:lnTo>
                  <a:lnTo>
                    <a:pt x="881" y="824"/>
                  </a:lnTo>
                  <a:lnTo>
                    <a:pt x="873" y="824"/>
                  </a:lnTo>
                  <a:lnTo>
                    <a:pt x="873" y="816"/>
                  </a:lnTo>
                  <a:lnTo>
                    <a:pt x="873" y="824"/>
                  </a:lnTo>
                  <a:lnTo>
                    <a:pt x="865" y="832"/>
                  </a:lnTo>
                  <a:lnTo>
                    <a:pt x="865" y="824"/>
                  </a:lnTo>
                  <a:lnTo>
                    <a:pt x="857" y="816"/>
                  </a:lnTo>
                  <a:lnTo>
                    <a:pt x="849" y="816"/>
                  </a:lnTo>
                  <a:lnTo>
                    <a:pt x="857" y="832"/>
                  </a:lnTo>
                  <a:lnTo>
                    <a:pt x="865" y="840"/>
                  </a:lnTo>
                  <a:lnTo>
                    <a:pt x="873" y="840"/>
                  </a:lnTo>
                  <a:lnTo>
                    <a:pt x="865" y="848"/>
                  </a:lnTo>
                  <a:lnTo>
                    <a:pt x="857" y="848"/>
                  </a:lnTo>
                  <a:lnTo>
                    <a:pt x="849" y="856"/>
                  </a:lnTo>
                  <a:lnTo>
                    <a:pt x="841" y="856"/>
                  </a:lnTo>
                  <a:lnTo>
                    <a:pt x="841" y="840"/>
                  </a:lnTo>
                  <a:lnTo>
                    <a:pt x="833" y="840"/>
                  </a:lnTo>
                  <a:lnTo>
                    <a:pt x="825" y="824"/>
                  </a:lnTo>
                  <a:lnTo>
                    <a:pt x="833" y="840"/>
                  </a:lnTo>
                  <a:lnTo>
                    <a:pt x="841" y="848"/>
                  </a:lnTo>
                  <a:lnTo>
                    <a:pt x="833" y="848"/>
                  </a:lnTo>
                  <a:lnTo>
                    <a:pt x="833" y="864"/>
                  </a:lnTo>
                  <a:lnTo>
                    <a:pt x="825" y="872"/>
                  </a:lnTo>
                  <a:lnTo>
                    <a:pt x="825" y="864"/>
                  </a:lnTo>
                  <a:lnTo>
                    <a:pt x="817" y="872"/>
                  </a:lnTo>
                  <a:lnTo>
                    <a:pt x="801" y="880"/>
                  </a:lnTo>
                  <a:lnTo>
                    <a:pt x="801" y="888"/>
                  </a:lnTo>
                  <a:lnTo>
                    <a:pt x="809" y="880"/>
                  </a:lnTo>
                  <a:lnTo>
                    <a:pt x="817" y="880"/>
                  </a:lnTo>
                  <a:lnTo>
                    <a:pt x="809" y="888"/>
                  </a:lnTo>
                  <a:lnTo>
                    <a:pt x="801" y="904"/>
                  </a:lnTo>
                  <a:lnTo>
                    <a:pt x="768" y="904"/>
                  </a:lnTo>
                  <a:lnTo>
                    <a:pt x="777" y="904"/>
                  </a:lnTo>
                  <a:lnTo>
                    <a:pt x="785" y="904"/>
                  </a:lnTo>
                  <a:lnTo>
                    <a:pt x="785" y="912"/>
                  </a:lnTo>
                  <a:lnTo>
                    <a:pt x="785" y="920"/>
                  </a:lnTo>
                  <a:lnTo>
                    <a:pt x="793" y="920"/>
                  </a:lnTo>
                  <a:lnTo>
                    <a:pt x="785" y="952"/>
                  </a:lnTo>
                  <a:lnTo>
                    <a:pt x="777" y="960"/>
                  </a:lnTo>
                  <a:lnTo>
                    <a:pt x="777" y="952"/>
                  </a:lnTo>
                  <a:lnTo>
                    <a:pt x="777" y="944"/>
                  </a:lnTo>
                  <a:lnTo>
                    <a:pt x="768" y="944"/>
                  </a:lnTo>
                  <a:lnTo>
                    <a:pt x="768" y="952"/>
                  </a:lnTo>
                  <a:lnTo>
                    <a:pt x="760" y="960"/>
                  </a:lnTo>
                  <a:lnTo>
                    <a:pt x="752" y="952"/>
                  </a:lnTo>
                  <a:lnTo>
                    <a:pt x="752" y="960"/>
                  </a:lnTo>
                  <a:lnTo>
                    <a:pt x="760" y="968"/>
                  </a:lnTo>
                  <a:lnTo>
                    <a:pt x="777" y="968"/>
                  </a:lnTo>
                  <a:lnTo>
                    <a:pt x="777" y="976"/>
                  </a:lnTo>
                  <a:lnTo>
                    <a:pt x="768" y="1000"/>
                  </a:lnTo>
                  <a:lnTo>
                    <a:pt x="768" y="1008"/>
                  </a:lnTo>
                  <a:lnTo>
                    <a:pt x="785" y="1032"/>
                  </a:lnTo>
                  <a:lnTo>
                    <a:pt x="777" y="1056"/>
                  </a:lnTo>
                  <a:lnTo>
                    <a:pt x="785" y="1064"/>
                  </a:lnTo>
                  <a:lnTo>
                    <a:pt x="793" y="1080"/>
                  </a:lnTo>
                  <a:lnTo>
                    <a:pt x="793" y="1088"/>
                  </a:lnTo>
                  <a:lnTo>
                    <a:pt x="785" y="1096"/>
                  </a:lnTo>
                  <a:lnTo>
                    <a:pt x="777" y="1104"/>
                  </a:lnTo>
                  <a:lnTo>
                    <a:pt x="768" y="1096"/>
                  </a:lnTo>
                  <a:lnTo>
                    <a:pt x="752" y="1080"/>
                  </a:lnTo>
                  <a:lnTo>
                    <a:pt x="728" y="1080"/>
                  </a:lnTo>
                  <a:lnTo>
                    <a:pt x="720" y="1080"/>
                  </a:lnTo>
                  <a:lnTo>
                    <a:pt x="704" y="1080"/>
                  </a:lnTo>
                  <a:lnTo>
                    <a:pt x="680" y="1064"/>
                  </a:lnTo>
                  <a:lnTo>
                    <a:pt x="664" y="1064"/>
                  </a:lnTo>
                  <a:lnTo>
                    <a:pt x="664" y="1056"/>
                  </a:lnTo>
                  <a:lnTo>
                    <a:pt x="656" y="1048"/>
                  </a:lnTo>
                  <a:lnTo>
                    <a:pt x="632" y="1048"/>
                  </a:lnTo>
                  <a:lnTo>
                    <a:pt x="624" y="1048"/>
                  </a:lnTo>
                  <a:lnTo>
                    <a:pt x="624" y="1032"/>
                  </a:lnTo>
                  <a:lnTo>
                    <a:pt x="616" y="1016"/>
                  </a:lnTo>
                  <a:lnTo>
                    <a:pt x="608" y="984"/>
                  </a:lnTo>
                  <a:lnTo>
                    <a:pt x="600" y="984"/>
                  </a:lnTo>
                  <a:lnTo>
                    <a:pt x="600" y="968"/>
                  </a:lnTo>
                  <a:lnTo>
                    <a:pt x="600" y="960"/>
                  </a:lnTo>
                  <a:lnTo>
                    <a:pt x="592" y="952"/>
                  </a:lnTo>
                  <a:lnTo>
                    <a:pt x="592" y="944"/>
                  </a:lnTo>
                  <a:lnTo>
                    <a:pt x="592" y="920"/>
                  </a:lnTo>
                  <a:lnTo>
                    <a:pt x="576" y="920"/>
                  </a:lnTo>
                  <a:lnTo>
                    <a:pt x="552" y="888"/>
                  </a:lnTo>
                  <a:lnTo>
                    <a:pt x="544" y="864"/>
                  </a:lnTo>
                  <a:lnTo>
                    <a:pt x="536" y="856"/>
                  </a:lnTo>
                  <a:lnTo>
                    <a:pt x="528" y="848"/>
                  </a:lnTo>
                  <a:lnTo>
                    <a:pt x="496" y="776"/>
                  </a:lnTo>
                  <a:lnTo>
                    <a:pt x="488" y="768"/>
                  </a:lnTo>
                  <a:lnTo>
                    <a:pt x="480" y="744"/>
                  </a:lnTo>
                  <a:lnTo>
                    <a:pt x="456" y="728"/>
                  </a:lnTo>
                  <a:lnTo>
                    <a:pt x="448" y="720"/>
                  </a:lnTo>
                  <a:lnTo>
                    <a:pt x="432" y="696"/>
                  </a:lnTo>
                  <a:lnTo>
                    <a:pt x="400" y="696"/>
                  </a:lnTo>
                  <a:lnTo>
                    <a:pt x="368" y="688"/>
                  </a:lnTo>
                  <a:lnTo>
                    <a:pt x="360" y="680"/>
                  </a:lnTo>
                  <a:lnTo>
                    <a:pt x="352" y="680"/>
                  </a:lnTo>
                  <a:lnTo>
                    <a:pt x="344" y="696"/>
                  </a:lnTo>
                  <a:lnTo>
                    <a:pt x="336" y="696"/>
                  </a:lnTo>
                  <a:lnTo>
                    <a:pt x="336" y="688"/>
                  </a:lnTo>
                  <a:lnTo>
                    <a:pt x="328" y="688"/>
                  </a:lnTo>
                  <a:lnTo>
                    <a:pt x="320" y="688"/>
                  </a:lnTo>
                  <a:lnTo>
                    <a:pt x="304" y="704"/>
                  </a:lnTo>
                  <a:lnTo>
                    <a:pt x="304" y="728"/>
                  </a:lnTo>
                  <a:lnTo>
                    <a:pt x="296" y="736"/>
                  </a:lnTo>
                  <a:lnTo>
                    <a:pt x="296" y="744"/>
                  </a:lnTo>
                  <a:lnTo>
                    <a:pt x="288" y="744"/>
                  </a:lnTo>
                  <a:lnTo>
                    <a:pt x="280" y="760"/>
                  </a:lnTo>
                  <a:lnTo>
                    <a:pt x="280" y="768"/>
                  </a:lnTo>
                  <a:lnTo>
                    <a:pt x="264" y="768"/>
                  </a:lnTo>
                  <a:lnTo>
                    <a:pt x="256" y="760"/>
                  </a:lnTo>
                  <a:lnTo>
                    <a:pt x="216" y="736"/>
                  </a:lnTo>
                  <a:lnTo>
                    <a:pt x="208" y="728"/>
                  </a:lnTo>
                  <a:lnTo>
                    <a:pt x="192" y="720"/>
                  </a:lnTo>
                  <a:lnTo>
                    <a:pt x="176" y="704"/>
                  </a:lnTo>
                  <a:lnTo>
                    <a:pt x="160" y="688"/>
                  </a:lnTo>
                  <a:lnTo>
                    <a:pt x="152" y="672"/>
                  </a:lnTo>
                  <a:lnTo>
                    <a:pt x="152" y="648"/>
                  </a:lnTo>
                  <a:lnTo>
                    <a:pt x="152" y="640"/>
                  </a:lnTo>
                  <a:lnTo>
                    <a:pt x="144" y="632"/>
                  </a:lnTo>
                  <a:lnTo>
                    <a:pt x="136" y="616"/>
                  </a:lnTo>
                  <a:lnTo>
                    <a:pt x="136" y="608"/>
                  </a:lnTo>
                  <a:lnTo>
                    <a:pt x="128" y="584"/>
                  </a:lnTo>
                  <a:lnTo>
                    <a:pt x="96" y="560"/>
                  </a:lnTo>
                  <a:lnTo>
                    <a:pt x="88" y="552"/>
                  </a:lnTo>
                  <a:lnTo>
                    <a:pt x="80" y="544"/>
                  </a:lnTo>
                  <a:lnTo>
                    <a:pt x="72" y="528"/>
                  </a:lnTo>
                  <a:lnTo>
                    <a:pt x="48" y="496"/>
                  </a:lnTo>
                  <a:lnTo>
                    <a:pt x="32" y="496"/>
                  </a:lnTo>
                  <a:lnTo>
                    <a:pt x="16" y="456"/>
                  </a:lnTo>
                  <a:lnTo>
                    <a:pt x="0" y="456"/>
                  </a:lnTo>
                  <a:lnTo>
                    <a:pt x="0" y="448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57" name="Freeform 50">
              <a:extLst>
                <a:ext uri="{FF2B5EF4-FFF2-40B4-BE49-F238E27FC236}">
                  <a16:creationId xmlns:a16="http://schemas.microsoft.com/office/drawing/2014/main" id="{631EB503-46BA-4931-9E72-1C738D605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5" y="1798637"/>
              <a:ext cx="966788" cy="1082675"/>
            </a:xfrm>
            <a:custGeom>
              <a:avLst/>
              <a:gdLst>
                <a:gd name="T0" fmla="*/ 776360 w 528"/>
                <a:gd name="T1" fmla="*/ 994891 h 592"/>
                <a:gd name="T2" fmla="*/ 688470 w 528"/>
                <a:gd name="T3" fmla="*/ 907106 h 592"/>
                <a:gd name="T4" fmla="*/ 644525 w 528"/>
                <a:gd name="T5" fmla="*/ 892475 h 592"/>
                <a:gd name="T6" fmla="*/ 629877 w 528"/>
                <a:gd name="T7" fmla="*/ 877845 h 592"/>
                <a:gd name="T8" fmla="*/ 615229 w 528"/>
                <a:gd name="T9" fmla="*/ 877845 h 592"/>
                <a:gd name="T10" fmla="*/ 571284 w 528"/>
                <a:gd name="T11" fmla="*/ 848583 h 592"/>
                <a:gd name="T12" fmla="*/ 585932 w 528"/>
                <a:gd name="T13" fmla="*/ 804691 h 592"/>
                <a:gd name="T14" fmla="*/ 571284 w 528"/>
                <a:gd name="T15" fmla="*/ 760799 h 592"/>
                <a:gd name="T16" fmla="*/ 585932 w 528"/>
                <a:gd name="T17" fmla="*/ 716906 h 592"/>
                <a:gd name="T18" fmla="*/ 556636 w 528"/>
                <a:gd name="T19" fmla="*/ 702276 h 592"/>
                <a:gd name="T20" fmla="*/ 556636 w 528"/>
                <a:gd name="T21" fmla="*/ 673014 h 592"/>
                <a:gd name="T22" fmla="*/ 615229 w 528"/>
                <a:gd name="T23" fmla="*/ 614491 h 592"/>
                <a:gd name="T24" fmla="*/ 629877 w 528"/>
                <a:gd name="T25" fmla="*/ 497445 h 592"/>
                <a:gd name="T26" fmla="*/ 688470 w 528"/>
                <a:gd name="T27" fmla="*/ 438922 h 592"/>
                <a:gd name="T28" fmla="*/ 834953 w 528"/>
                <a:gd name="T29" fmla="*/ 277984 h 592"/>
                <a:gd name="T30" fmla="*/ 952140 w 528"/>
                <a:gd name="T31" fmla="*/ 219461 h 592"/>
                <a:gd name="T32" fmla="*/ 952140 w 528"/>
                <a:gd name="T33" fmla="*/ 219461 h 592"/>
                <a:gd name="T34" fmla="*/ 893546 w 528"/>
                <a:gd name="T35" fmla="*/ 219461 h 592"/>
                <a:gd name="T36" fmla="*/ 791008 w 528"/>
                <a:gd name="T37" fmla="*/ 219461 h 592"/>
                <a:gd name="T38" fmla="*/ 776360 w 528"/>
                <a:gd name="T39" fmla="*/ 190200 h 592"/>
                <a:gd name="T40" fmla="*/ 673822 w 528"/>
                <a:gd name="T41" fmla="*/ 219461 h 592"/>
                <a:gd name="T42" fmla="*/ 644525 w 528"/>
                <a:gd name="T43" fmla="*/ 204830 h 592"/>
                <a:gd name="T44" fmla="*/ 600580 w 528"/>
                <a:gd name="T45" fmla="*/ 204830 h 592"/>
                <a:gd name="T46" fmla="*/ 571284 w 528"/>
                <a:gd name="T47" fmla="*/ 160938 h 592"/>
                <a:gd name="T48" fmla="*/ 571284 w 528"/>
                <a:gd name="T49" fmla="*/ 146307 h 592"/>
                <a:gd name="T50" fmla="*/ 527339 w 528"/>
                <a:gd name="T51" fmla="*/ 146307 h 592"/>
                <a:gd name="T52" fmla="*/ 454097 w 528"/>
                <a:gd name="T53" fmla="*/ 160938 h 592"/>
                <a:gd name="T54" fmla="*/ 424801 w 528"/>
                <a:gd name="T55" fmla="*/ 160938 h 592"/>
                <a:gd name="T56" fmla="*/ 366208 w 528"/>
                <a:gd name="T57" fmla="*/ 131677 h 592"/>
                <a:gd name="T58" fmla="*/ 366208 w 528"/>
                <a:gd name="T59" fmla="*/ 117046 h 592"/>
                <a:gd name="T60" fmla="*/ 307614 w 528"/>
                <a:gd name="T61" fmla="*/ 117046 h 592"/>
                <a:gd name="T62" fmla="*/ 307614 w 528"/>
                <a:gd name="T63" fmla="*/ 43892 h 592"/>
                <a:gd name="T64" fmla="*/ 249021 w 528"/>
                <a:gd name="T65" fmla="*/ 0 h 592"/>
                <a:gd name="T66" fmla="*/ 249021 w 528"/>
                <a:gd name="T67" fmla="*/ 58523 h 592"/>
                <a:gd name="T68" fmla="*/ 0 w 528"/>
                <a:gd name="T69" fmla="*/ 73154 h 592"/>
                <a:gd name="T70" fmla="*/ 14648 w 528"/>
                <a:gd name="T71" fmla="*/ 131677 h 592"/>
                <a:gd name="T72" fmla="*/ 14648 w 528"/>
                <a:gd name="T73" fmla="*/ 277984 h 592"/>
                <a:gd name="T74" fmla="*/ 43945 w 528"/>
                <a:gd name="T75" fmla="*/ 307246 h 592"/>
                <a:gd name="T76" fmla="*/ 43945 w 528"/>
                <a:gd name="T77" fmla="*/ 424292 h 592"/>
                <a:gd name="T78" fmla="*/ 58593 w 528"/>
                <a:gd name="T79" fmla="*/ 468184 h 592"/>
                <a:gd name="T80" fmla="*/ 58593 w 528"/>
                <a:gd name="T81" fmla="*/ 541338 h 592"/>
                <a:gd name="T82" fmla="*/ 87890 w 528"/>
                <a:gd name="T83" fmla="*/ 585230 h 592"/>
                <a:gd name="T84" fmla="*/ 87890 w 528"/>
                <a:gd name="T85" fmla="*/ 643753 h 592"/>
                <a:gd name="T86" fmla="*/ 58593 w 528"/>
                <a:gd name="T87" fmla="*/ 673014 h 592"/>
                <a:gd name="T88" fmla="*/ 73242 w 528"/>
                <a:gd name="T89" fmla="*/ 731537 h 592"/>
                <a:gd name="T90" fmla="*/ 102538 w 528"/>
                <a:gd name="T91" fmla="*/ 746168 h 592"/>
                <a:gd name="T92" fmla="*/ 102538 w 528"/>
                <a:gd name="T93" fmla="*/ 1068044 h 592"/>
                <a:gd name="T94" fmla="*/ 102538 w 528"/>
                <a:gd name="T95" fmla="*/ 1082675 h 592"/>
                <a:gd name="T96" fmla="*/ 791008 w 528"/>
                <a:gd name="T97" fmla="*/ 1068044 h 5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" h="592">
                  <a:moveTo>
                    <a:pt x="432" y="584"/>
                  </a:moveTo>
                  <a:lnTo>
                    <a:pt x="432" y="576"/>
                  </a:lnTo>
                  <a:lnTo>
                    <a:pt x="424" y="544"/>
                  </a:lnTo>
                  <a:lnTo>
                    <a:pt x="400" y="536"/>
                  </a:lnTo>
                  <a:lnTo>
                    <a:pt x="376" y="512"/>
                  </a:lnTo>
                  <a:lnTo>
                    <a:pt x="376" y="496"/>
                  </a:lnTo>
                  <a:lnTo>
                    <a:pt x="352" y="488"/>
                  </a:lnTo>
                  <a:lnTo>
                    <a:pt x="344" y="480"/>
                  </a:lnTo>
                  <a:lnTo>
                    <a:pt x="336" y="480"/>
                  </a:lnTo>
                  <a:lnTo>
                    <a:pt x="328" y="480"/>
                  </a:lnTo>
                  <a:lnTo>
                    <a:pt x="312" y="464"/>
                  </a:lnTo>
                  <a:lnTo>
                    <a:pt x="312" y="456"/>
                  </a:lnTo>
                  <a:lnTo>
                    <a:pt x="320" y="448"/>
                  </a:lnTo>
                  <a:lnTo>
                    <a:pt x="320" y="440"/>
                  </a:lnTo>
                  <a:lnTo>
                    <a:pt x="312" y="432"/>
                  </a:lnTo>
                  <a:lnTo>
                    <a:pt x="312" y="424"/>
                  </a:lnTo>
                  <a:lnTo>
                    <a:pt x="312" y="416"/>
                  </a:lnTo>
                  <a:lnTo>
                    <a:pt x="320" y="392"/>
                  </a:lnTo>
                  <a:lnTo>
                    <a:pt x="312" y="384"/>
                  </a:lnTo>
                  <a:lnTo>
                    <a:pt x="304" y="384"/>
                  </a:lnTo>
                  <a:lnTo>
                    <a:pt x="304" y="368"/>
                  </a:lnTo>
                  <a:lnTo>
                    <a:pt x="304" y="360"/>
                  </a:lnTo>
                  <a:lnTo>
                    <a:pt x="312" y="352"/>
                  </a:lnTo>
                  <a:lnTo>
                    <a:pt x="336" y="336"/>
                  </a:lnTo>
                  <a:lnTo>
                    <a:pt x="344" y="328"/>
                  </a:lnTo>
                  <a:lnTo>
                    <a:pt x="344" y="272"/>
                  </a:lnTo>
                  <a:lnTo>
                    <a:pt x="336" y="272"/>
                  </a:lnTo>
                  <a:lnTo>
                    <a:pt x="344" y="264"/>
                  </a:lnTo>
                  <a:lnTo>
                    <a:pt x="376" y="240"/>
                  </a:lnTo>
                  <a:lnTo>
                    <a:pt x="416" y="200"/>
                  </a:lnTo>
                  <a:lnTo>
                    <a:pt x="424" y="176"/>
                  </a:lnTo>
                  <a:lnTo>
                    <a:pt x="456" y="152"/>
                  </a:lnTo>
                  <a:lnTo>
                    <a:pt x="488" y="152"/>
                  </a:lnTo>
                  <a:lnTo>
                    <a:pt x="512" y="136"/>
                  </a:lnTo>
                  <a:lnTo>
                    <a:pt x="520" y="120"/>
                  </a:lnTo>
                  <a:lnTo>
                    <a:pt x="528" y="120"/>
                  </a:lnTo>
                  <a:lnTo>
                    <a:pt x="520" y="120"/>
                  </a:lnTo>
                  <a:lnTo>
                    <a:pt x="504" y="128"/>
                  </a:lnTo>
                  <a:lnTo>
                    <a:pt x="496" y="128"/>
                  </a:lnTo>
                  <a:lnTo>
                    <a:pt x="488" y="120"/>
                  </a:lnTo>
                  <a:lnTo>
                    <a:pt x="432" y="120"/>
                  </a:lnTo>
                  <a:lnTo>
                    <a:pt x="432" y="104"/>
                  </a:lnTo>
                  <a:lnTo>
                    <a:pt x="424" y="104"/>
                  </a:lnTo>
                  <a:lnTo>
                    <a:pt x="408" y="128"/>
                  </a:lnTo>
                  <a:lnTo>
                    <a:pt x="384" y="128"/>
                  </a:lnTo>
                  <a:lnTo>
                    <a:pt x="368" y="120"/>
                  </a:lnTo>
                  <a:lnTo>
                    <a:pt x="368" y="112"/>
                  </a:lnTo>
                  <a:lnTo>
                    <a:pt x="352" y="112"/>
                  </a:lnTo>
                  <a:lnTo>
                    <a:pt x="352" y="96"/>
                  </a:lnTo>
                  <a:lnTo>
                    <a:pt x="344" y="96"/>
                  </a:lnTo>
                  <a:lnTo>
                    <a:pt x="328" y="112"/>
                  </a:lnTo>
                  <a:lnTo>
                    <a:pt x="320" y="96"/>
                  </a:lnTo>
                  <a:lnTo>
                    <a:pt x="312" y="88"/>
                  </a:lnTo>
                  <a:lnTo>
                    <a:pt x="304" y="88"/>
                  </a:lnTo>
                  <a:lnTo>
                    <a:pt x="304" y="80"/>
                  </a:lnTo>
                  <a:lnTo>
                    <a:pt x="312" y="80"/>
                  </a:lnTo>
                  <a:lnTo>
                    <a:pt x="304" y="80"/>
                  </a:lnTo>
                  <a:lnTo>
                    <a:pt x="288" y="80"/>
                  </a:lnTo>
                  <a:lnTo>
                    <a:pt x="264" y="72"/>
                  </a:lnTo>
                  <a:lnTo>
                    <a:pt x="256" y="72"/>
                  </a:lnTo>
                  <a:lnTo>
                    <a:pt x="248" y="88"/>
                  </a:lnTo>
                  <a:lnTo>
                    <a:pt x="232" y="88"/>
                  </a:lnTo>
                  <a:lnTo>
                    <a:pt x="224" y="72"/>
                  </a:lnTo>
                  <a:lnTo>
                    <a:pt x="200" y="72"/>
                  </a:lnTo>
                  <a:lnTo>
                    <a:pt x="200" y="64"/>
                  </a:lnTo>
                  <a:lnTo>
                    <a:pt x="192" y="72"/>
                  </a:lnTo>
                  <a:lnTo>
                    <a:pt x="176" y="72"/>
                  </a:lnTo>
                  <a:lnTo>
                    <a:pt x="168" y="64"/>
                  </a:lnTo>
                  <a:lnTo>
                    <a:pt x="168" y="56"/>
                  </a:lnTo>
                  <a:lnTo>
                    <a:pt x="168" y="24"/>
                  </a:lnTo>
                  <a:lnTo>
                    <a:pt x="152" y="0"/>
                  </a:lnTo>
                  <a:lnTo>
                    <a:pt x="136" y="0"/>
                  </a:lnTo>
                  <a:lnTo>
                    <a:pt x="136" y="32"/>
                  </a:lnTo>
                  <a:lnTo>
                    <a:pt x="128" y="40"/>
                  </a:lnTo>
                  <a:lnTo>
                    <a:pt x="0" y="40"/>
                  </a:lnTo>
                  <a:lnTo>
                    <a:pt x="8" y="72"/>
                  </a:lnTo>
                  <a:lnTo>
                    <a:pt x="8" y="88"/>
                  </a:lnTo>
                  <a:lnTo>
                    <a:pt x="8" y="128"/>
                  </a:lnTo>
                  <a:lnTo>
                    <a:pt x="8" y="152"/>
                  </a:lnTo>
                  <a:lnTo>
                    <a:pt x="16" y="160"/>
                  </a:lnTo>
                  <a:lnTo>
                    <a:pt x="24" y="168"/>
                  </a:lnTo>
                  <a:lnTo>
                    <a:pt x="24" y="200"/>
                  </a:lnTo>
                  <a:lnTo>
                    <a:pt x="24" y="216"/>
                  </a:lnTo>
                  <a:lnTo>
                    <a:pt x="24" y="232"/>
                  </a:lnTo>
                  <a:lnTo>
                    <a:pt x="24" y="240"/>
                  </a:lnTo>
                  <a:lnTo>
                    <a:pt x="32" y="256"/>
                  </a:lnTo>
                  <a:lnTo>
                    <a:pt x="32" y="272"/>
                  </a:lnTo>
                  <a:lnTo>
                    <a:pt x="32" y="296"/>
                  </a:lnTo>
                  <a:lnTo>
                    <a:pt x="40" y="304"/>
                  </a:lnTo>
                  <a:lnTo>
                    <a:pt x="48" y="320"/>
                  </a:lnTo>
                  <a:lnTo>
                    <a:pt x="48" y="344"/>
                  </a:lnTo>
                  <a:lnTo>
                    <a:pt x="48" y="352"/>
                  </a:lnTo>
                  <a:lnTo>
                    <a:pt x="32" y="368"/>
                  </a:lnTo>
                  <a:lnTo>
                    <a:pt x="24" y="376"/>
                  </a:lnTo>
                  <a:lnTo>
                    <a:pt x="24" y="384"/>
                  </a:lnTo>
                  <a:lnTo>
                    <a:pt x="40" y="400"/>
                  </a:lnTo>
                  <a:lnTo>
                    <a:pt x="48" y="408"/>
                  </a:lnTo>
                  <a:lnTo>
                    <a:pt x="56" y="408"/>
                  </a:lnTo>
                  <a:lnTo>
                    <a:pt x="56" y="448"/>
                  </a:lnTo>
                  <a:lnTo>
                    <a:pt x="48" y="544"/>
                  </a:lnTo>
                  <a:lnTo>
                    <a:pt x="56" y="584"/>
                  </a:lnTo>
                  <a:lnTo>
                    <a:pt x="56" y="592"/>
                  </a:lnTo>
                  <a:lnTo>
                    <a:pt x="136" y="592"/>
                  </a:lnTo>
                  <a:lnTo>
                    <a:pt x="400" y="592"/>
                  </a:lnTo>
                  <a:lnTo>
                    <a:pt x="432" y="58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58" name="Freeform 51">
              <a:hlinkClick r:id="" action="ppaction://noaction"/>
              <a:extLst>
                <a:ext uri="{FF2B5EF4-FFF2-40B4-BE49-F238E27FC236}">
                  <a16:creationId xmlns:a16="http://schemas.microsoft.com/office/drawing/2014/main" id="{EA23A8D6-B92C-4A51-ADE3-1C3AA2CC6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1488" y="2867025"/>
              <a:ext cx="877887" cy="585787"/>
            </a:xfrm>
            <a:custGeom>
              <a:avLst/>
              <a:gdLst>
                <a:gd name="T0" fmla="*/ 102420 w 480"/>
                <a:gd name="T1" fmla="*/ 497919 h 320"/>
                <a:gd name="T2" fmla="*/ 102420 w 480"/>
                <a:gd name="T3" fmla="*/ 468630 h 320"/>
                <a:gd name="T4" fmla="*/ 102420 w 480"/>
                <a:gd name="T5" fmla="*/ 453985 h 320"/>
                <a:gd name="T6" fmla="*/ 87789 w 480"/>
                <a:gd name="T7" fmla="*/ 410051 h 320"/>
                <a:gd name="T8" fmla="*/ 73157 w 480"/>
                <a:gd name="T9" fmla="*/ 395406 h 320"/>
                <a:gd name="T10" fmla="*/ 73157 w 480"/>
                <a:gd name="T11" fmla="*/ 307538 h 320"/>
                <a:gd name="T12" fmla="*/ 29263 w 480"/>
                <a:gd name="T13" fmla="*/ 278249 h 320"/>
                <a:gd name="T14" fmla="*/ 29263 w 480"/>
                <a:gd name="T15" fmla="*/ 263604 h 320"/>
                <a:gd name="T16" fmla="*/ 29263 w 480"/>
                <a:gd name="T17" fmla="*/ 234315 h 320"/>
                <a:gd name="T18" fmla="*/ 29263 w 480"/>
                <a:gd name="T19" fmla="*/ 219670 h 320"/>
                <a:gd name="T20" fmla="*/ 0 w 480"/>
                <a:gd name="T21" fmla="*/ 161091 h 320"/>
                <a:gd name="T22" fmla="*/ 0 w 480"/>
                <a:gd name="T23" fmla="*/ 146447 h 320"/>
                <a:gd name="T24" fmla="*/ 29263 w 480"/>
                <a:gd name="T25" fmla="*/ 73223 h 320"/>
                <a:gd name="T26" fmla="*/ 0 w 480"/>
                <a:gd name="T27" fmla="*/ 73223 h 320"/>
                <a:gd name="T28" fmla="*/ 14631 w 480"/>
                <a:gd name="T29" fmla="*/ 58579 h 320"/>
                <a:gd name="T30" fmla="*/ 14631 w 480"/>
                <a:gd name="T31" fmla="*/ 43934 h 320"/>
                <a:gd name="T32" fmla="*/ 0 w 480"/>
                <a:gd name="T33" fmla="*/ 14645 h 320"/>
                <a:gd name="T34" fmla="*/ 29263 w 480"/>
                <a:gd name="T35" fmla="*/ 14645 h 320"/>
                <a:gd name="T36" fmla="*/ 658415 w 480"/>
                <a:gd name="T37" fmla="*/ 14645 h 320"/>
                <a:gd name="T38" fmla="*/ 716941 w 480"/>
                <a:gd name="T39" fmla="*/ 0 h 320"/>
                <a:gd name="T40" fmla="*/ 731573 w 480"/>
                <a:gd name="T41" fmla="*/ 29289 h 320"/>
                <a:gd name="T42" fmla="*/ 731573 w 480"/>
                <a:gd name="T43" fmla="*/ 58579 h 320"/>
                <a:gd name="T44" fmla="*/ 731573 w 480"/>
                <a:gd name="T45" fmla="*/ 102513 h 320"/>
                <a:gd name="T46" fmla="*/ 746204 w 480"/>
                <a:gd name="T47" fmla="*/ 146447 h 320"/>
                <a:gd name="T48" fmla="*/ 746204 w 480"/>
                <a:gd name="T49" fmla="*/ 146447 h 320"/>
                <a:gd name="T50" fmla="*/ 790098 w 480"/>
                <a:gd name="T51" fmla="*/ 161091 h 320"/>
                <a:gd name="T52" fmla="*/ 804730 w 480"/>
                <a:gd name="T53" fmla="*/ 190381 h 320"/>
                <a:gd name="T54" fmla="*/ 833993 w 480"/>
                <a:gd name="T55" fmla="*/ 219670 h 320"/>
                <a:gd name="T56" fmla="*/ 833993 w 480"/>
                <a:gd name="T57" fmla="*/ 234315 h 320"/>
                <a:gd name="T58" fmla="*/ 848624 w 480"/>
                <a:gd name="T59" fmla="*/ 234315 h 320"/>
                <a:gd name="T60" fmla="*/ 877887 w 480"/>
                <a:gd name="T61" fmla="*/ 248959 h 320"/>
                <a:gd name="T62" fmla="*/ 877887 w 480"/>
                <a:gd name="T63" fmla="*/ 292894 h 320"/>
                <a:gd name="T64" fmla="*/ 863256 w 480"/>
                <a:gd name="T65" fmla="*/ 322183 h 320"/>
                <a:gd name="T66" fmla="*/ 848624 w 480"/>
                <a:gd name="T67" fmla="*/ 336828 h 320"/>
                <a:gd name="T68" fmla="*/ 848624 w 480"/>
                <a:gd name="T69" fmla="*/ 366117 h 320"/>
                <a:gd name="T70" fmla="*/ 819361 w 480"/>
                <a:gd name="T71" fmla="*/ 380762 h 320"/>
                <a:gd name="T72" fmla="*/ 760835 w 480"/>
                <a:gd name="T73" fmla="*/ 395406 h 320"/>
                <a:gd name="T74" fmla="*/ 760835 w 480"/>
                <a:gd name="T75" fmla="*/ 439340 h 320"/>
                <a:gd name="T76" fmla="*/ 775467 w 480"/>
                <a:gd name="T77" fmla="*/ 483274 h 320"/>
                <a:gd name="T78" fmla="*/ 760835 w 480"/>
                <a:gd name="T79" fmla="*/ 512564 h 320"/>
                <a:gd name="T80" fmla="*/ 746204 w 480"/>
                <a:gd name="T81" fmla="*/ 541853 h 320"/>
                <a:gd name="T82" fmla="*/ 716941 w 480"/>
                <a:gd name="T83" fmla="*/ 571142 h 320"/>
                <a:gd name="T84" fmla="*/ 731573 w 480"/>
                <a:gd name="T85" fmla="*/ 571142 h 320"/>
                <a:gd name="T86" fmla="*/ 716941 w 480"/>
                <a:gd name="T87" fmla="*/ 585787 h 320"/>
                <a:gd name="T88" fmla="*/ 716941 w 480"/>
                <a:gd name="T89" fmla="*/ 585787 h 320"/>
                <a:gd name="T90" fmla="*/ 673047 w 480"/>
                <a:gd name="T91" fmla="*/ 541853 h 320"/>
                <a:gd name="T92" fmla="*/ 102420 w 480"/>
                <a:gd name="T93" fmla="*/ 556498 h 32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80" h="320">
                  <a:moveTo>
                    <a:pt x="56" y="304"/>
                  </a:moveTo>
                  <a:lnTo>
                    <a:pt x="56" y="272"/>
                  </a:lnTo>
                  <a:lnTo>
                    <a:pt x="56" y="264"/>
                  </a:lnTo>
                  <a:lnTo>
                    <a:pt x="56" y="256"/>
                  </a:lnTo>
                  <a:lnTo>
                    <a:pt x="56" y="248"/>
                  </a:lnTo>
                  <a:lnTo>
                    <a:pt x="48" y="224"/>
                  </a:lnTo>
                  <a:lnTo>
                    <a:pt x="48" y="216"/>
                  </a:lnTo>
                  <a:lnTo>
                    <a:pt x="40" y="216"/>
                  </a:lnTo>
                  <a:lnTo>
                    <a:pt x="40" y="200"/>
                  </a:lnTo>
                  <a:lnTo>
                    <a:pt x="40" y="168"/>
                  </a:lnTo>
                  <a:lnTo>
                    <a:pt x="24" y="160"/>
                  </a:lnTo>
                  <a:lnTo>
                    <a:pt x="16" y="152"/>
                  </a:lnTo>
                  <a:lnTo>
                    <a:pt x="16" y="144"/>
                  </a:lnTo>
                  <a:lnTo>
                    <a:pt x="16" y="136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8" y="104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16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6" y="8"/>
                  </a:lnTo>
                  <a:lnTo>
                    <a:pt x="96" y="8"/>
                  </a:lnTo>
                  <a:lnTo>
                    <a:pt x="360" y="8"/>
                  </a:lnTo>
                  <a:lnTo>
                    <a:pt x="392" y="0"/>
                  </a:lnTo>
                  <a:lnTo>
                    <a:pt x="400" y="16"/>
                  </a:lnTo>
                  <a:lnTo>
                    <a:pt x="400" y="24"/>
                  </a:lnTo>
                  <a:lnTo>
                    <a:pt x="400" y="32"/>
                  </a:lnTo>
                  <a:lnTo>
                    <a:pt x="400" y="48"/>
                  </a:lnTo>
                  <a:lnTo>
                    <a:pt x="400" y="56"/>
                  </a:lnTo>
                  <a:lnTo>
                    <a:pt x="408" y="72"/>
                  </a:lnTo>
                  <a:lnTo>
                    <a:pt x="408" y="80"/>
                  </a:lnTo>
                  <a:lnTo>
                    <a:pt x="424" y="88"/>
                  </a:lnTo>
                  <a:lnTo>
                    <a:pt x="432" y="88"/>
                  </a:lnTo>
                  <a:lnTo>
                    <a:pt x="440" y="88"/>
                  </a:lnTo>
                  <a:lnTo>
                    <a:pt x="440" y="104"/>
                  </a:lnTo>
                  <a:lnTo>
                    <a:pt x="448" y="104"/>
                  </a:lnTo>
                  <a:lnTo>
                    <a:pt x="456" y="120"/>
                  </a:lnTo>
                  <a:lnTo>
                    <a:pt x="456" y="128"/>
                  </a:lnTo>
                  <a:lnTo>
                    <a:pt x="464" y="128"/>
                  </a:lnTo>
                  <a:lnTo>
                    <a:pt x="472" y="136"/>
                  </a:lnTo>
                  <a:lnTo>
                    <a:pt x="480" y="136"/>
                  </a:lnTo>
                  <a:lnTo>
                    <a:pt x="480" y="152"/>
                  </a:lnTo>
                  <a:lnTo>
                    <a:pt x="480" y="160"/>
                  </a:lnTo>
                  <a:lnTo>
                    <a:pt x="472" y="176"/>
                  </a:lnTo>
                  <a:lnTo>
                    <a:pt x="464" y="176"/>
                  </a:lnTo>
                  <a:lnTo>
                    <a:pt x="464" y="184"/>
                  </a:lnTo>
                  <a:lnTo>
                    <a:pt x="464" y="192"/>
                  </a:lnTo>
                  <a:lnTo>
                    <a:pt x="464" y="200"/>
                  </a:lnTo>
                  <a:lnTo>
                    <a:pt x="448" y="200"/>
                  </a:lnTo>
                  <a:lnTo>
                    <a:pt x="448" y="208"/>
                  </a:lnTo>
                  <a:lnTo>
                    <a:pt x="432" y="208"/>
                  </a:lnTo>
                  <a:lnTo>
                    <a:pt x="416" y="216"/>
                  </a:lnTo>
                  <a:lnTo>
                    <a:pt x="416" y="232"/>
                  </a:lnTo>
                  <a:lnTo>
                    <a:pt x="416" y="240"/>
                  </a:lnTo>
                  <a:lnTo>
                    <a:pt x="424" y="256"/>
                  </a:lnTo>
                  <a:lnTo>
                    <a:pt x="424" y="264"/>
                  </a:lnTo>
                  <a:lnTo>
                    <a:pt x="416" y="272"/>
                  </a:lnTo>
                  <a:lnTo>
                    <a:pt x="416" y="280"/>
                  </a:lnTo>
                  <a:lnTo>
                    <a:pt x="416" y="288"/>
                  </a:lnTo>
                  <a:lnTo>
                    <a:pt x="408" y="296"/>
                  </a:lnTo>
                  <a:lnTo>
                    <a:pt x="392" y="296"/>
                  </a:lnTo>
                  <a:lnTo>
                    <a:pt x="392" y="312"/>
                  </a:lnTo>
                  <a:lnTo>
                    <a:pt x="400" y="312"/>
                  </a:lnTo>
                  <a:lnTo>
                    <a:pt x="392" y="320"/>
                  </a:lnTo>
                  <a:lnTo>
                    <a:pt x="376" y="304"/>
                  </a:lnTo>
                  <a:lnTo>
                    <a:pt x="368" y="296"/>
                  </a:lnTo>
                  <a:lnTo>
                    <a:pt x="64" y="304"/>
                  </a:lnTo>
                  <a:lnTo>
                    <a:pt x="56" y="30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59" name="Freeform 52">
              <a:extLst>
                <a:ext uri="{FF2B5EF4-FFF2-40B4-BE49-F238E27FC236}">
                  <a16:creationId xmlns:a16="http://schemas.microsoft.com/office/drawing/2014/main" id="{EDDA39B9-3312-4405-8B4C-8518DBAB2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7375" y="3409950"/>
              <a:ext cx="981075" cy="849312"/>
            </a:xfrm>
            <a:custGeom>
              <a:avLst/>
              <a:gdLst>
                <a:gd name="T0" fmla="*/ 161072 w 536"/>
                <a:gd name="T1" fmla="*/ 688236 h 464"/>
                <a:gd name="T2" fmla="*/ 161072 w 536"/>
                <a:gd name="T3" fmla="*/ 292866 h 464"/>
                <a:gd name="T4" fmla="*/ 131786 w 536"/>
                <a:gd name="T5" fmla="*/ 292866 h 464"/>
                <a:gd name="T6" fmla="*/ 117143 w 536"/>
                <a:gd name="T7" fmla="*/ 263580 h 464"/>
                <a:gd name="T8" fmla="*/ 117143 w 536"/>
                <a:gd name="T9" fmla="*/ 234293 h 464"/>
                <a:gd name="T10" fmla="*/ 87857 w 536"/>
                <a:gd name="T11" fmla="*/ 219650 h 464"/>
                <a:gd name="T12" fmla="*/ 87857 w 536"/>
                <a:gd name="T13" fmla="*/ 205006 h 464"/>
                <a:gd name="T14" fmla="*/ 117143 w 536"/>
                <a:gd name="T15" fmla="*/ 175720 h 464"/>
                <a:gd name="T16" fmla="*/ 102500 w 536"/>
                <a:gd name="T17" fmla="*/ 161076 h 464"/>
                <a:gd name="T18" fmla="*/ 87857 w 536"/>
                <a:gd name="T19" fmla="*/ 161076 h 464"/>
                <a:gd name="T20" fmla="*/ 73215 w 536"/>
                <a:gd name="T21" fmla="*/ 146433 h 464"/>
                <a:gd name="T22" fmla="*/ 58572 w 536"/>
                <a:gd name="T23" fmla="*/ 131790 h 464"/>
                <a:gd name="T24" fmla="*/ 29286 w 536"/>
                <a:gd name="T25" fmla="*/ 87860 h 464"/>
                <a:gd name="T26" fmla="*/ 14643 w 536"/>
                <a:gd name="T27" fmla="*/ 73217 h 464"/>
                <a:gd name="T28" fmla="*/ 0 w 536"/>
                <a:gd name="T29" fmla="*/ 14643 h 464"/>
                <a:gd name="T30" fmla="*/ 556431 w 536"/>
                <a:gd name="T31" fmla="*/ 0 h 464"/>
                <a:gd name="T32" fmla="*/ 571074 w 536"/>
                <a:gd name="T33" fmla="*/ 14643 h 464"/>
                <a:gd name="T34" fmla="*/ 600359 w 536"/>
                <a:gd name="T35" fmla="*/ 43930 h 464"/>
                <a:gd name="T36" fmla="*/ 600359 w 536"/>
                <a:gd name="T37" fmla="*/ 58573 h 464"/>
                <a:gd name="T38" fmla="*/ 585716 w 536"/>
                <a:gd name="T39" fmla="*/ 117146 h 464"/>
                <a:gd name="T40" fmla="*/ 688217 w 536"/>
                <a:gd name="T41" fmla="*/ 234293 h 464"/>
                <a:gd name="T42" fmla="*/ 717503 w 536"/>
                <a:gd name="T43" fmla="*/ 322153 h 464"/>
                <a:gd name="T44" fmla="*/ 746788 w 536"/>
                <a:gd name="T45" fmla="*/ 292866 h 464"/>
                <a:gd name="T46" fmla="*/ 805360 w 536"/>
                <a:gd name="T47" fmla="*/ 322153 h 464"/>
                <a:gd name="T48" fmla="*/ 790717 w 536"/>
                <a:gd name="T49" fmla="*/ 366083 h 464"/>
                <a:gd name="T50" fmla="*/ 776074 w 536"/>
                <a:gd name="T51" fmla="*/ 410013 h 464"/>
                <a:gd name="T52" fmla="*/ 776074 w 536"/>
                <a:gd name="T53" fmla="*/ 439299 h 464"/>
                <a:gd name="T54" fmla="*/ 834646 w 536"/>
                <a:gd name="T55" fmla="*/ 483229 h 464"/>
                <a:gd name="T56" fmla="*/ 834646 w 536"/>
                <a:gd name="T57" fmla="*/ 483229 h 464"/>
                <a:gd name="T58" fmla="*/ 834646 w 536"/>
                <a:gd name="T59" fmla="*/ 497873 h 464"/>
                <a:gd name="T60" fmla="*/ 863932 w 536"/>
                <a:gd name="T61" fmla="*/ 497873 h 464"/>
                <a:gd name="T62" fmla="*/ 878575 w 536"/>
                <a:gd name="T63" fmla="*/ 512516 h 464"/>
                <a:gd name="T64" fmla="*/ 907860 w 536"/>
                <a:gd name="T65" fmla="*/ 527159 h 464"/>
                <a:gd name="T66" fmla="*/ 907860 w 536"/>
                <a:gd name="T67" fmla="*/ 556446 h 464"/>
                <a:gd name="T68" fmla="*/ 922503 w 536"/>
                <a:gd name="T69" fmla="*/ 585732 h 464"/>
                <a:gd name="T70" fmla="*/ 907860 w 536"/>
                <a:gd name="T71" fmla="*/ 615019 h 464"/>
                <a:gd name="T72" fmla="*/ 922503 w 536"/>
                <a:gd name="T73" fmla="*/ 629662 h 464"/>
                <a:gd name="T74" fmla="*/ 937146 w 536"/>
                <a:gd name="T75" fmla="*/ 644306 h 464"/>
                <a:gd name="T76" fmla="*/ 937146 w 536"/>
                <a:gd name="T77" fmla="*/ 658949 h 464"/>
                <a:gd name="T78" fmla="*/ 937146 w 536"/>
                <a:gd name="T79" fmla="*/ 644306 h 464"/>
                <a:gd name="T80" fmla="*/ 937146 w 536"/>
                <a:gd name="T81" fmla="*/ 629662 h 464"/>
                <a:gd name="T82" fmla="*/ 951789 w 536"/>
                <a:gd name="T83" fmla="*/ 644306 h 464"/>
                <a:gd name="T84" fmla="*/ 966432 w 536"/>
                <a:gd name="T85" fmla="*/ 658949 h 464"/>
                <a:gd name="T86" fmla="*/ 981075 w 536"/>
                <a:gd name="T87" fmla="*/ 673592 h 464"/>
                <a:gd name="T88" fmla="*/ 966432 w 536"/>
                <a:gd name="T89" fmla="*/ 673592 h 464"/>
                <a:gd name="T90" fmla="*/ 966432 w 536"/>
                <a:gd name="T91" fmla="*/ 732166 h 464"/>
                <a:gd name="T92" fmla="*/ 951789 w 536"/>
                <a:gd name="T93" fmla="*/ 732166 h 464"/>
                <a:gd name="T94" fmla="*/ 922503 w 536"/>
                <a:gd name="T95" fmla="*/ 746809 h 464"/>
                <a:gd name="T96" fmla="*/ 907860 w 536"/>
                <a:gd name="T97" fmla="*/ 790739 h 464"/>
                <a:gd name="T98" fmla="*/ 907860 w 536"/>
                <a:gd name="T99" fmla="*/ 805382 h 464"/>
                <a:gd name="T100" fmla="*/ 893218 w 536"/>
                <a:gd name="T101" fmla="*/ 805382 h 464"/>
                <a:gd name="T102" fmla="*/ 907860 w 536"/>
                <a:gd name="T103" fmla="*/ 820025 h 464"/>
                <a:gd name="T104" fmla="*/ 907860 w 536"/>
                <a:gd name="T105" fmla="*/ 820025 h 464"/>
                <a:gd name="T106" fmla="*/ 893218 w 536"/>
                <a:gd name="T107" fmla="*/ 849312 h 464"/>
                <a:gd name="T108" fmla="*/ 805360 w 536"/>
                <a:gd name="T109" fmla="*/ 849312 h 464"/>
                <a:gd name="T110" fmla="*/ 805360 w 536"/>
                <a:gd name="T111" fmla="*/ 849312 h 464"/>
                <a:gd name="T112" fmla="*/ 834646 w 536"/>
                <a:gd name="T113" fmla="*/ 790739 h 464"/>
                <a:gd name="T114" fmla="*/ 820003 w 536"/>
                <a:gd name="T115" fmla="*/ 761452 h 464"/>
                <a:gd name="T116" fmla="*/ 805360 w 536"/>
                <a:gd name="T117" fmla="*/ 761452 h 464"/>
                <a:gd name="T118" fmla="*/ 175715 w 536"/>
                <a:gd name="T119" fmla="*/ 790739 h 46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36" h="464">
                  <a:moveTo>
                    <a:pt x="96" y="432"/>
                  </a:moveTo>
                  <a:lnTo>
                    <a:pt x="88" y="376"/>
                  </a:lnTo>
                  <a:lnTo>
                    <a:pt x="88" y="160"/>
                  </a:lnTo>
                  <a:lnTo>
                    <a:pt x="72" y="160"/>
                  </a:lnTo>
                  <a:lnTo>
                    <a:pt x="64" y="144"/>
                  </a:lnTo>
                  <a:lnTo>
                    <a:pt x="64" y="136"/>
                  </a:lnTo>
                  <a:lnTo>
                    <a:pt x="64" y="128"/>
                  </a:lnTo>
                  <a:lnTo>
                    <a:pt x="48" y="120"/>
                  </a:lnTo>
                  <a:lnTo>
                    <a:pt x="48" y="112"/>
                  </a:lnTo>
                  <a:lnTo>
                    <a:pt x="64" y="104"/>
                  </a:lnTo>
                  <a:lnTo>
                    <a:pt x="64" y="96"/>
                  </a:lnTo>
                  <a:lnTo>
                    <a:pt x="64" y="88"/>
                  </a:lnTo>
                  <a:lnTo>
                    <a:pt x="56" y="88"/>
                  </a:lnTo>
                  <a:lnTo>
                    <a:pt x="56" y="80"/>
                  </a:lnTo>
                  <a:lnTo>
                    <a:pt x="48" y="88"/>
                  </a:lnTo>
                  <a:lnTo>
                    <a:pt x="40" y="80"/>
                  </a:lnTo>
                  <a:lnTo>
                    <a:pt x="24" y="72"/>
                  </a:lnTo>
                  <a:lnTo>
                    <a:pt x="32" y="72"/>
                  </a:lnTo>
                  <a:lnTo>
                    <a:pt x="16" y="48"/>
                  </a:lnTo>
                  <a:lnTo>
                    <a:pt x="8" y="40"/>
                  </a:lnTo>
                  <a:lnTo>
                    <a:pt x="8" y="32"/>
                  </a:lnTo>
                  <a:lnTo>
                    <a:pt x="0" y="8"/>
                  </a:lnTo>
                  <a:lnTo>
                    <a:pt x="304" y="0"/>
                  </a:lnTo>
                  <a:lnTo>
                    <a:pt x="312" y="8"/>
                  </a:lnTo>
                  <a:lnTo>
                    <a:pt x="328" y="24"/>
                  </a:lnTo>
                  <a:lnTo>
                    <a:pt x="328" y="32"/>
                  </a:lnTo>
                  <a:lnTo>
                    <a:pt x="320" y="40"/>
                  </a:lnTo>
                  <a:lnTo>
                    <a:pt x="320" y="64"/>
                  </a:lnTo>
                  <a:lnTo>
                    <a:pt x="344" y="104"/>
                  </a:lnTo>
                  <a:lnTo>
                    <a:pt x="376" y="128"/>
                  </a:lnTo>
                  <a:lnTo>
                    <a:pt x="392" y="136"/>
                  </a:lnTo>
                  <a:lnTo>
                    <a:pt x="392" y="176"/>
                  </a:lnTo>
                  <a:lnTo>
                    <a:pt x="408" y="176"/>
                  </a:lnTo>
                  <a:lnTo>
                    <a:pt x="408" y="160"/>
                  </a:lnTo>
                  <a:lnTo>
                    <a:pt x="424" y="168"/>
                  </a:lnTo>
                  <a:lnTo>
                    <a:pt x="440" y="176"/>
                  </a:lnTo>
                  <a:lnTo>
                    <a:pt x="440" y="184"/>
                  </a:lnTo>
                  <a:lnTo>
                    <a:pt x="432" y="200"/>
                  </a:lnTo>
                  <a:lnTo>
                    <a:pt x="432" y="216"/>
                  </a:lnTo>
                  <a:lnTo>
                    <a:pt x="424" y="224"/>
                  </a:lnTo>
                  <a:lnTo>
                    <a:pt x="424" y="240"/>
                  </a:lnTo>
                  <a:lnTo>
                    <a:pt x="432" y="256"/>
                  </a:lnTo>
                  <a:lnTo>
                    <a:pt x="456" y="264"/>
                  </a:lnTo>
                  <a:lnTo>
                    <a:pt x="456" y="272"/>
                  </a:lnTo>
                  <a:lnTo>
                    <a:pt x="472" y="272"/>
                  </a:lnTo>
                  <a:lnTo>
                    <a:pt x="480" y="280"/>
                  </a:lnTo>
                  <a:lnTo>
                    <a:pt x="496" y="288"/>
                  </a:lnTo>
                  <a:lnTo>
                    <a:pt x="496" y="304"/>
                  </a:lnTo>
                  <a:lnTo>
                    <a:pt x="504" y="320"/>
                  </a:lnTo>
                  <a:lnTo>
                    <a:pt x="496" y="328"/>
                  </a:lnTo>
                  <a:lnTo>
                    <a:pt x="496" y="336"/>
                  </a:lnTo>
                  <a:lnTo>
                    <a:pt x="504" y="344"/>
                  </a:lnTo>
                  <a:lnTo>
                    <a:pt x="512" y="352"/>
                  </a:lnTo>
                  <a:lnTo>
                    <a:pt x="512" y="360"/>
                  </a:lnTo>
                  <a:lnTo>
                    <a:pt x="512" y="352"/>
                  </a:lnTo>
                  <a:lnTo>
                    <a:pt x="512" y="344"/>
                  </a:lnTo>
                  <a:lnTo>
                    <a:pt x="520" y="344"/>
                  </a:lnTo>
                  <a:lnTo>
                    <a:pt x="520" y="352"/>
                  </a:lnTo>
                  <a:lnTo>
                    <a:pt x="528" y="360"/>
                  </a:lnTo>
                  <a:lnTo>
                    <a:pt x="536" y="368"/>
                  </a:lnTo>
                  <a:lnTo>
                    <a:pt x="528" y="368"/>
                  </a:lnTo>
                  <a:lnTo>
                    <a:pt x="528" y="400"/>
                  </a:lnTo>
                  <a:lnTo>
                    <a:pt x="520" y="400"/>
                  </a:lnTo>
                  <a:lnTo>
                    <a:pt x="504" y="408"/>
                  </a:lnTo>
                  <a:lnTo>
                    <a:pt x="496" y="432"/>
                  </a:lnTo>
                  <a:lnTo>
                    <a:pt x="496" y="440"/>
                  </a:lnTo>
                  <a:lnTo>
                    <a:pt x="488" y="440"/>
                  </a:lnTo>
                  <a:lnTo>
                    <a:pt x="496" y="440"/>
                  </a:lnTo>
                  <a:lnTo>
                    <a:pt x="496" y="448"/>
                  </a:lnTo>
                  <a:lnTo>
                    <a:pt x="504" y="448"/>
                  </a:lnTo>
                  <a:lnTo>
                    <a:pt x="496" y="448"/>
                  </a:lnTo>
                  <a:lnTo>
                    <a:pt x="488" y="464"/>
                  </a:lnTo>
                  <a:lnTo>
                    <a:pt x="440" y="464"/>
                  </a:lnTo>
                  <a:lnTo>
                    <a:pt x="448" y="440"/>
                  </a:lnTo>
                  <a:lnTo>
                    <a:pt x="456" y="432"/>
                  </a:lnTo>
                  <a:lnTo>
                    <a:pt x="456" y="424"/>
                  </a:lnTo>
                  <a:lnTo>
                    <a:pt x="448" y="416"/>
                  </a:lnTo>
                  <a:lnTo>
                    <a:pt x="440" y="416"/>
                  </a:lnTo>
                  <a:lnTo>
                    <a:pt x="96" y="43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60" name="Freeform 53">
              <a:extLst>
                <a:ext uri="{FF2B5EF4-FFF2-40B4-BE49-F238E27FC236}">
                  <a16:creationId xmlns:a16="http://schemas.microsoft.com/office/drawing/2014/main" id="{8F50AC2B-3B25-4787-8793-E1FB4318F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588" y="4170362"/>
              <a:ext cx="731837" cy="674688"/>
            </a:xfrm>
            <a:custGeom>
              <a:avLst/>
              <a:gdLst>
                <a:gd name="T0" fmla="*/ 541559 w 400"/>
                <a:gd name="T1" fmla="*/ 630687 h 368"/>
                <a:gd name="T2" fmla="*/ 541559 w 400"/>
                <a:gd name="T3" fmla="*/ 616019 h 368"/>
                <a:gd name="T4" fmla="*/ 541559 w 400"/>
                <a:gd name="T5" fmla="*/ 616019 h 368"/>
                <a:gd name="T6" fmla="*/ 526923 w 400"/>
                <a:gd name="T7" fmla="*/ 572018 h 368"/>
                <a:gd name="T8" fmla="*/ 512286 w 400"/>
                <a:gd name="T9" fmla="*/ 557351 h 368"/>
                <a:gd name="T10" fmla="*/ 526923 w 400"/>
                <a:gd name="T11" fmla="*/ 542684 h 368"/>
                <a:gd name="T12" fmla="*/ 526923 w 400"/>
                <a:gd name="T13" fmla="*/ 528017 h 368"/>
                <a:gd name="T14" fmla="*/ 541559 w 400"/>
                <a:gd name="T15" fmla="*/ 528017 h 368"/>
                <a:gd name="T16" fmla="*/ 526923 w 400"/>
                <a:gd name="T17" fmla="*/ 513350 h 368"/>
                <a:gd name="T18" fmla="*/ 541559 w 400"/>
                <a:gd name="T19" fmla="*/ 513350 h 368"/>
                <a:gd name="T20" fmla="*/ 541559 w 400"/>
                <a:gd name="T21" fmla="*/ 498682 h 368"/>
                <a:gd name="T22" fmla="*/ 541559 w 400"/>
                <a:gd name="T23" fmla="*/ 469348 h 368"/>
                <a:gd name="T24" fmla="*/ 556196 w 400"/>
                <a:gd name="T25" fmla="*/ 454681 h 368"/>
                <a:gd name="T26" fmla="*/ 556196 w 400"/>
                <a:gd name="T27" fmla="*/ 454681 h 368"/>
                <a:gd name="T28" fmla="*/ 570833 w 400"/>
                <a:gd name="T29" fmla="*/ 440014 h 368"/>
                <a:gd name="T30" fmla="*/ 570833 w 400"/>
                <a:gd name="T31" fmla="*/ 425347 h 368"/>
                <a:gd name="T32" fmla="*/ 600106 w 400"/>
                <a:gd name="T33" fmla="*/ 396013 h 368"/>
                <a:gd name="T34" fmla="*/ 600106 w 400"/>
                <a:gd name="T35" fmla="*/ 396013 h 368"/>
                <a:gd name="T36" fmla="*/ 614743 w 400"/>
                <a:gd name="T37" fmla="*/ 381345 h 368"/>
                <a:gd name="T38" fmla="*/ 614743 w 400"/>
                <a:gd name="T39" fmla="*/ 337344 h 368"/>
                <a:gd name="T40" fmla="*/ 629380 w 400"/>
                <a:gd name="T41" fmla="*/ 322677 h 368"/>
                <a:gd name="T42" fmla="*/ 644017 w 400"/>
                <a:gd name="T43" fmla="*/ 308010 h 368"/>
                <a:gd name="T44" fmla="*/ 658653 w 400"/>
                <a:gd name="T45" fmla="*/ 278675 h 368"/>
                <a:gd name="T46" fmla="*/ 644017 w 400"/>
                <a:gd name="T47" fmla="*/ 278675 h 368"/>
                <a:gd name="T48" fmla="*/ 658653 w 400"/>
                <a:gd name="T49" fmla="*/ 264008 h 368"/>
                <a:gd name="T50" fmla="*/ 673290 w 400"/>
                <a:gd name="T51" fmla="*/ 249341 h 368"/>
                <a:gd name="T52" fmla="*/ 673290 w 400"/>
                <a:gd name="T53" fmla="*/ 220007 h 368"/>
                <a:gd name="T54" fmla="*/ 673290 w 400"/>
                <a:gd name="T55" fmla="*/ 205340 h 368"/>
                <a:gd name="T56" fmla="*/ 702564 w 400"/>
                <a:gd name="T57" fmla="*/ 161338 h 368"/>
                <a:gd name="T58" fmla="*/ 687927 w 400"/>
                <a:gd name="T59" fmla="*/ 146671 h 368"/>
                <a:gd name="T60" fmla="*/ 702564 w 400"/>
                <a:gd name="T61" fmla="*/ 146671 h 368"/>
                <a:gd name="T62" fmla="*/ 731837 w 400"/>
                <a:gd name="T63" fmla="*/ 117337 h 368"/>
                <a:gd name="T64" fmla="*/ 717200 w 400"/>
                <a:gd name="T65" fmla="*/ 88003 h 368"/>
                <a:gd name="T66" fmla="*/ 629380 w 400"/>
                <a:gd name="T67" fmla="*/ 88003 h 368"/>
                <a:gd name="T68" fmla="*/ 629380 w 400"/>
                <a:gd name="T69" fmla="*/ 88003 h 368"/>
                <a:gd name="T70" fmla="*/ 658653 w 400"/>
                <a:gd name="T71" fmla="*/ 29334 h 368"/>
                <a:gd name="T72" fmla="*/ 644017 w 400"/>
                <a:gd name="T73" fmla="*/ 0 h 368"/>
                <a:gd name="T74" fmla="*/ 629380 w 400"/>
                <a:gd name="T75" fmla="*/ 0 h 368"/>
                <a:gd name="T76" fmla="*/ 0 w 400"/>
                <a:gd name="T77" fmla="*/ 29334 h 368"/>
                <a:gd name="T78" fmla="*/ 0 w 400"/>
                <a:gd name="T79" fmla="*/ 29334 h 368"/>
                <a:gd name="T80" fmla="*/ 29273 w 400"/>
                <a:gd name="T81" fmla="*/ 234674 h 368"/>
                <a:gd name="T82" fmla="*/ 14637 w 400"/>
                <a:gd name="T83" fmla="*/ 557351 h 368"/>
                <a:gd name="T84" fmla="*/ 29273 w 400"/>
                <a:gd name="T85" fmla="*/ 572018 h 368"/>
                <a:gd name="T86" fmla="*/ 87820 w 400"/>
                <a:gd name="T87" fmla="*/ 572018 h 368"/>
                <a:gd name="T88" fmla="*/ 87820 w 400"/>
                <a:gd name="T89" fmla="*/ 674688 h 368"/>
                <a:gd name="T90" fmla="*/ 526923 w 400"/>
                <a:gd name="T91" fmla="*/ 660021 h 368"/>
                <a:gd name="T92" fmla="*/ 541559 w 400"/>
                <a:gd name="T93" fmla="*/ 630687 h 36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00" h="368">
                  <a:moveTo>
                    <a:pt x="296" y="344"/>
                  </a:moveTo>
                  <a:lnTo>
                    <a:pt x="296" y="344"/>
                  </a:lnTo>
                  <a:lnTo>
                    <a:pt x="296" y="336"/>
                  </a:lnTo>
                  <a:lnTo>
                    <a:pt x="288" y="320"/>
                  </a:lnTo>
                  <a:lnTo>
                    <a:pt x="288" y="312"/>
                  </a:lnTo>
                  <a:lnTo>
                    <a:pt x="280" y="304"/>
                  </a:lnTo>
                  <a:lnTo>
                    <a:pt x="288" y="296"/>
                  </a:lnTo>
                  <a:lnTo>
                    <a:pt x="288" y="288"/>
                  </a:lnTo>
                  <a:lnTo>
                    <a:pt x="296" y="288"/>
                  </a:lnTo>
                  <a:lnTo>
                    <a:pt x="288" y="280"/>
                  </a:lnTo>
                  <a:lnTo>
                    <a:pt x="296" y="280"/>
                  </a:lnTo>
                  <a:lnTo>
                    <a:pt x="296" y="272"/>
                  </a:lnTo>
                  <a:lnTo>
                    <a:pt x="296" y="264"/>
                  </a:lnTo>
                  <a:lnTo>
                    <a:pt x="296" y="256"/>
                  </a:lnTo>
                  <a:lnTo>
                    <a:pt x="304" y="256"/>
                  </a:lnTo>
                  <a:lnTo>
                    <a:pt x="304" y="248"/>
                  </a:lnTo>
                  <a:lnTo>
                    <a:pt x="312" y="240"/>
                  </a:lnTo>
                  <a:lnTo>
                    <a:pt x="312" y="232"/>
                  </a:lnTo>
                  <a:lnTo>
                    <a:pt x="328" y="216"/>
                  </a:lnTo>
                  <a:lnTo>
                    <a:pt x="336" y="208"/>
                  </a:lnTo>
                  <a:lnTo>
                    <a:pt x="336" y="184"/>
                  </a:lnTo>
                  <a:lnTo>
                    <a:pt x="344" y="176"/>
                  </a:lnTo>
                  <a:lnTo>
                    <a:pt x="352" y="168"/>
                  </a:lnTo>
                  <a:lnTo>
                    <a:pt x="360" y="152"/>
                  </a:lnTo>
                  <a:lnTo>
                    <a:pt x="352" y="152"/>
                  </a:lnTo>
                  <a:lnTo>
                    <a:pt x="360" y="144"/>
                  </a:lnTo>
                  <a:lnTo>
                    <a:pt x="368" y="144"/>
                  </a:lnTo>
                  <a:lnTo>
                    <a:pt x="368" y="136"/>
                  </a:lnTo>
                  <a:lnTo>
                    <a:pt x="368" y="128"/>
                  </a:lnTo>
                  <a:lnTo>
                    <a:pt x="368" y="120"/>
                  </a:lnTo>
                  <a:lnTo>
                    <a:pt x="368" y="112"/>
                  </a:lnTo>
                  <a:lnTo>
                    <a:pt x="376" y="96"/>
                  </a:lnTo>
                  <a:lnTo>
                    <a:pt x="384" y="88"/>
                  </a:lnTo>
                  <a:lnTo>
                    <a:pt x="384" y="80"/>
                  </a:lnTo>
                  <a:lnTo>
                    <a:pt x="376" y="80"/>
                  </a:lnTo>
                  <a:lnTo>
                    <a:pt x="384" y="80"/>
                  </a:lnTo>
                  <a:lnTo>
                    <a:pt x="384" y="72"/>
                  </a:lnTo>
                  <a:lnTo>
                    <a:pt x="400" y="64"/>
                  </a:lnTo>
                  <a:lnTo>
                    <a:pt x="400" y="56"/>
                  </a:lnTo>
                  <a:lnTo>
                    <a:pt x="392" y="48"/>
                  </a:lnTo>
                  <a:lnTo>
                    <a:pt x="344" y="48"/>
                  </a:lnTo>
                  <a:lnTo>
                    <a:pt x="352" y="24"/>
                  </a:lnTo>
                  <a:lnTo>
                    <a:pt x="360" y="16"/>
                  </a:lnTo>
                  <a:lnTo>
                    <a:pt x="360" y="8"/>
                  </a:lnTo>
                  <a:lnTo>
                    <a:pt x="352" y="0"/>
                  </a:lnTo>
                  <a:lnTo>
                    <a:pt x="344" y="0"/>
                  </a:lnTo>
                  <a:lnTo>
                    <a:pt x="0" y="16"/>
                  </a:lnTo>
                  <a:lnTo>
                    <a:pt x="16" y="128"/>
                  </a:lnTo>
                  <a:lnTo>
                    <a:pt x="8" y="304"/>
                  </a:lnTo>
                  <a:lnTo>
                    <a:pt x="16" y="312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368"/>
                  </a:lnTo>
                  <a:lnTo>
                    <a:pt x="288" y="360"/>
                  </a:lnTo>
                  <a:lnTo>
                    <a:pt x="296" y="34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61" name="Freeform 54">
              <a:extLst>
                <a:ext uri="{FF2B5EF4-FFF2-40B4-BE49-F238E27FC236}">
                  <a16:creationId xmlns:a16="http://schemas.microsoft.com/office/drawing/2014/main" id="{24BBB5E4-7842-4B2F-86B8-9FDDA8DD1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4829175"/>
              <a:ext cx="820738" cy="733425"/>
            </a:xfrm>
            <a:custGeom>
              <a:avLst/>
              <a:gdLst>
                <a:gd name="T0" fmla="*/ 73280 w 448"/>
                <a:gd name="T1" fmla="*/ 484061 h 400"/>
                <a:gd name="T2" fmla="*/ 87936 w 448"/>
                <a:gd name="T3" fmla="*/ 381381 h 400"/>
                <a:gd name="T4" fmla="*/ 43968 w 448"/>
                <a:gd name="T5" fmla="*/ 293370 h 400"/>
                <a:gd name="T6" fmla="*/ 14656 w 448"/>
                <a:gd name="T7" fmla="*/ 190691 h 400"/>
                <a:gd name="T8" fmla="*/ 439681 w 448"/>
                <a:gd name="T9" fmla="*/ 0 h 400"/>
                <a:gd name="T10" fmla="*/ 454337 w 448"/>
                <a:gd name="T11" fmla="*/ 14669 h 400"/>
                <a:gd name="T12" fmla="*/ 468993 w 448"/>
                <a:gd name="T13" fmla="*/ 44006 h 400"/>
                <a:gd name="T14" fmla="*/ 468993 w 448"/>
                <a:gd name="T15" fmla="*/ 73343 h 400"/>
                <a:gd name="T16" fmla="*/ 468993 w 448"/>
                <a:gd name="T17" fmla="*/ 102680 h 400"/>
                <a:gd name="T18" fmla="*/ 483649 w 448"/>
                <a:gd name="T19" fmla="*/ 117348 h 400"/>
                <a:gd name="T20" fmla="*/ 468993 w 448"/>
                <a:gd name="T21" fmla="*/ 146685 h 400"/>
                <a:gd name="T22" fmla="*/ 454337 w 448"/>
                <a:gd name="T23" fmla="*/ 176022 h 400"/>
                <a:gd name="T24" fmla="*/ 439681 w 448"/>
                <a:gd name="T25" fmla="*/ 205359 h 400"/>
                <a:gd name="T26" fmla="*/ 425025 w 448"/>
                <a:gd name="T27" fmla="*/ 264033 h 400"/>
                <a:gd name="T28" fmla="*/ 410369 w 448"/>
                <a:gd name="T29" fmla="*/ 293370 h 400"/>
                <a:gd name="T30" fmla="*/ 410369 w 448"/>
                <a:gd name="T31" fmla="*/ 308039 h 400"/>
                <a:gd name="T32" fmla="*/ 395713 w 448"/>
                <a:gd name="T33" fmla="*/ 352044 h 400"/>
                <a:gd name="T34" fmla="*/ 688834 w 448"/>
                <a:gd name="T35" fmla="*/ 352044 h 400"/>
                <a:gd name="T36" fmla="*/ 688834 w 448"/>
                <a:gd name="T37" fmla="*/ 440055 h 400"/>
                <a:gd name="T38" fmla="*/ 703490 w 448"/>
                <a:gd name="T39" fmla="*/ 513398 h 400"/>
                <a:gd name="T40" fmla="*/ 659522 w 448"/>
                <a:gd name="T41" fmla="*/ 484061 h 400"/>
                <a:gd name="T42" fmla="*/ 586241 w 448"/>
                <a:gd name="T43" fmla="*/ 528066 h 400"/>
                <a:gd name="T44" fmla="*/ 688834 w 448"/>
                <a:gd name="T45" fmla="*/ 528066 h 400"/>
                <a:gd name="T46" fmla="*/ 718146 w 448"/>
                <a:gd name="T47" fmla="*/ 528066 h 400"/>
                <a:gd name="T48" fmla="*/ 688834 w 448"/>
                <a:gd name="T49" fmla="*/ 557403 h 400"/>
                <a:gd name="T50" fmla="*/ 732802 w 448"/>
                <a:gd name="T51" fmla="*/ 557403 h 400"/>
                <a:gd name="T52" fmla="*/ 747458 w 448"/>
                <a:gd name="T53" fmla="*/ 528066 h 400"/>
                <a:gd name="T54" fmla="*/ 747458 w 448"/>
                <a:gd name="T55" fmla="*/ 542735 h 400"/>
                <a:gd name="T56" fmla="*/ 776770 w 448"/>
                <a:gd name="T57" fmla="*/ 572072 h 400"/>
                <a:gd name="T58" fmla="*/ 747458 w 448"/>
                <a:gd name="T59" fmla="*/ 586740 h 400"/>
                <a:gd name="T60" fmla="*/ 718146 w 448"/>
                <a:gd name="T61" fmla="*/ 630746 h 400"/>
                <a:gd name="T62" fmla="*/ 747458 w 448"/>
                <a:gd name="T63" fmla="*/ 660083 h 400"/>
                <a:gd name="T64" fmla="*/ 806082 w 448"/>
                <a:gd name="T65" fmla="*/ 674751 h 400"/>
                <a:gd name="T66" fmla="*/ 820738 w 448"/>
                <a:gd name="T67" fmla="*/ 689420 h 400"/>
                <a:gd name="T68" fmla="*/ 806082 w 448"/>
                <a:gd name="T69" fmla="*/ 718757 h 400"/>
                <a:gd name="T70" fmla="*/ 776770 w 448"/>
                <a:gd name="T71" fmla="*/ 718757 h 400"/>
                <a:gd name="T72" fmla="*/ 762114 w 448"/>
                <a:gd name="T73" fmla="*/ 689420 h 400"/>
                <a:gd name="T74" fmla="*/ 703490 w 448"/>
                <a:gd name="T75" fmla="*/ 674751 h 400"/>
                <a:gd name="T76" fmla="*/ 674178 w 448"/>
                <a:gd name="T77" fmla="*/ 645414 h 400"/>
                <a:gd name="T78" fmla="*/ 659522 w 448"/>
                <a:gd name="T79" fmla="*/ 660083 h 400"/>
                <a:gd name="T80" fmla="*/ 644866 w 448"/>
                <a:gd name="T81" fmla="*/ 674751 h 400"/>
                <a:gd name="T82" fmla="*/ 644866 w 448"/>
                <a:gd name="T83" fmla="*/ 718757 h 400"/>
                <a:gd name="T84" fmla="*/ 600897 w 448"/>
                <a:gd name="T85" fmla="*/ 674751 h 400"/>
                <a:gd name="T86" fmla="*/ 571585 w 448"/>
                <a:gd name="T87" fmla="*/ 674751 h 400"/>
                <a:gd name="T88" fmla="*/ 527617 w 448"/>
                <a:gd name="T89" fmla="*/ 718757 h 400"/>
                <a:gd name="T90" fmla="*/ 542273 w 448"/>
                <a:gd name="T91" fmla="*/ 689420 h 400"/>
                <a:gd name="T92" fmla="*/ 483649 w 448"/>
                <a:gd name="T93" fmla="*/ 704088 h 400"/>
                <a:gd name="T94" fmla="*/ 454337 w 448"/>
                <a:gd name="T95" fmla="*/ 645414 h 400"/>
                <a:gd name="T96" fmla="*/ 410369 w 448"/>
                <a:gd name="T97" fmla="*/ 645414 h 400"/>
                <a:gd name="T98" fmla="*/ 395713 w 448"/>
                <a:gd name="T99" fmla="*/ 601409 h 400"/>
                <a:gd name="T100" fmla="*/ 366401 w 448"/>
                <a:gd name="T101" fmla="*/ 586740 h 400"/>
                <a:gd name="T102" fmla="*/ 307777 w 448"/>
                <a:gd name="T103" fmla="*/ 616077 h 400"/>
                <a:gd name="T104" fmla="*/ 337089 w 448"/>
                <a:gd name="T105" fmla="*/ 645414 h 400"/>
                <a:gd name="T106" fmla="*/ 161216 w 448"/>
                <a:gd name="T107" fmla="*/ 616077 h 400"/>
                <a:gd name="T108" fmla="*/ 131904 w 448"/>
                <a:gd name="T109" fmla="*/ 601409 h 400"/>
                <a:gd name="T110" fmla="*/ 117248 w 448"/>
                <a:gd name="T111" fmla="*/ 572072 h 400"/>
                <a:gd name="T112" fmla="*/ 117248 w 448"/>
                <a:gd name="T113" fmla="*/ 601409 h 400"/>
                <a:gd name="T114" fmla="*/ 117248 w 448"/>
                <a:gd name="T115" fmla="*/ 616077 h 400"/>
                <a:gd name="T116" fmla="*/ 43968 w 448"/>
                <a:gd name="T117" fmla="*/ 616077 h 400"/>
                <a:gd name="T118" fmla="*/ 73280 w 448"/>
                <a:gd name="T119" fmla="*/ 557403 h 4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48" h="400">
                  <a:moveTo>
                    <a:pt x="40" y="304"/>
                  </a:moveTo>
                  <a:lnTo>
                    <a:pt x="40" y="288"/>
                  </a:lnTo>
                  <a:lnTo>
                    <a:pt x="32" y="280"/>
                  </a:lnTo>
                  <a:lnTo>
                    <a:pt x="40" y="264"/>
                  </a:lnTo>
                  <a:lnTo>
                    <a:pt x="32" y="264"/>
                  </a:lnTo>
                  <a:lnTo>
                    <a:pt x="32" y="248"/>
                  </a:lnTo>
                  <a:lnTo>
                    <a:pt x="48" y="232"/>
                  </a:lnTo>
                  <a:lnTo>
                    <a:pt x="48" y="208"/>
                  </a:lnTo>
                  <a:lnTo>
                    <a:pt x="40" y="192"/>
                  </a:lnTo>
                  <a:lnTo>
                    <a:pt x="40" y="184"/>
                  </a:lnTo>
                  <a:lnTo>
                    <a:pt x="32" y="168"/>
                  </a:lnTo>
                  <a:lnTo>
                    <a:pt x="24" y="160"/>
                  </a:lnTo>
                  <a:lnTo>
                    <a:pt x="24" y="128"/>
                  </a:lnTo>
                  <a:lnTo>
                    <a:pt x="8" y="104"/>
                  </a:lnTo>
                  <a:lnTo>
                    <a:pt x="0" y="8"/>
                  </a:lnTo>
                  <a:lnTo>
                    <a:pt x="240" y="0"/>
                  </a:lnTo>
                  <a:lnTo>
                    <a:pt x="240" y="8"/>
                  </a:lnTo>
                  <a:lnTo>
                    <a:pt x="248" y="8"/>
                  </a:lnTo>
                  <a:lnTo>
                    <a:pt x="248" y="16"/>
                  </a:lnTo>
                  <a:lnTo>
                    <a:pt x="248" y="24"/>
                  </a:lnTo>
                  <a:lnTo>
                    <a:pt x="256" y="24"/>
                  </a:lnTo>
                  <a:lnTo>
                    <a:pt x="248" y="32"/>
                  </a:lnTo>
                  <a:lnTo>
                    <a:pt x="248" y="40"/>
                  </a:lnTo>
                  <a:lnTo>
                    <a:pt x="256" y="40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56" y="64"/>
                  </a:lnTo>
                  <a:lnTo>
                    <a:pt x="264" y="64"/>
                  </a:lnTo>
                  <a:lnTo>
                    <a:pt x="264" y="72"/>
                  </a:lnTo>
                  <a:lnTo>
                    <a:pt x="264" y="80"/>
                  </a:lnTo>
                  <a:lnTo>
                    <a:pt x="256" y="80"/>
                  </a:lnTo>
                  <a:lnTo>
                    <a:pt x="248" y="80"/>
                  </a:lnTo>
                  <a:lnTo>
                    <a:pt x="248" y="88"/>
                  </a:lnTo>
                  <a:lnTo>
                    <a:pt x="256" y="88"/>
                  </a:lnTo>
                  <a:lnTo>
                    <a:pt x="248" y="96"/>
                  </a:lnTo>
                  <a:lnTo>
                    <a:pt x="248" y="104"/>
                  </a:lnTo>
                  <a:lnTo>
                    <a:pt x="248" y="120"/>
                  </a:lnTo>
                  <a:lnTo>
                    <a:pt x="240" y="112"/>
                  </a:lnTo>
                  <a:lnTo>
                    <a:pt x="232" y="136"/>
                  </a:lnTo>
                  <a:lnTo>
                    <a:pt x="224" y="144"/>
                  </a:lnTo>
                  <a:lnTo>
                    <a:pt x="232" y="144"/>
                  </a:lnTo>
                  <a:lnTo>
                    <a:pt x="224" y="152"/>
                  </a:lnTo>
                  <a:lnTo>
                    <a:pt x="224" y="160"/>
                  </a:lnTo>
                  <a:lnTo>
                    <a:pt x="216" y="168"/>
                  </a:lnTo>
                  <a:lnTo>
                    <a:pt x="224" y="168"/>
                  </a:lnTo>
                  <a:lnTo>
                    <a:pt x="224" y="176"/>
                  </a:lnTo>
                  <a:lnTo>
                    <a:pt x="208" y="184"/>
                  </a:lnTo>
                  <a:lnTo>
                    <a:pt x="208" y="192"/>
                  </a:lnTo>
                  <a:lnTo>
                    <a:pt x="216" y="192"/>
                  </a:lnTo>
                  <a:lnTo>
                    <a:pt x="216" y="200"/>
                  </a:lnTo>
                  <a:lnTo>
                    <a:pt x="216" y="208"/>
                  </a:lnTo>
                  <a:lnTo>
                    <a:pt x="376" y="192"/>
                  </a:lnTo>
                  <a:lnTo>
                    <a:pt x="376" y="216"/>
                  </a:lnTo>
                  <a:lnTo>
                    <a:pt x="368" y="224"/>
                  </a:lnTo>
                  <a:lnTo>
                    <a:pt x="368" y="240"/>
                  </a:lnTo>
                  <a:lnTo>
                    <a:pt x="376" y="240"/>
                  </a:lnTo>
                  <a:lnTo>
                    <a:pt x="392" y="264"/>
                  </a:lnTo>
                  <a:lnTo>
                    <a:pt x="392" y="272"/>
                  </a:lnTo>
                  <a:lnTo>
                    <a:pt x="384" y="280"/>
                  </a:lnTo>
                  <a:lnTo>
                    <a:pt x="368" y="272"/>
                  </a:lnTo>
                  <a:lnTo>
                    <a:pt x="360" y="272"/>
                  </a:lnTo>
                  <a:lnTo>
                    <a:pt x="360" y="264"/>
                  </a:lnTo>
                  <a:lnTo>
                    <a:pt x="352" y="256"/>
                  </a:lnTo>
                  <a:lnTo>
                    <a:pt x="344" y="256"/>
                  </a:lnTo>
                  <a:lnTo>
                    <a:pt x="336" y="264"/>
                  </a:lnTo>
                  <a:lnTo>
                    <a:pt x="328" y="272"/>
                  </a:lnTo>
                  <a:lnTo>
                    <a:pt x="320" y="288"/>
                  </a:lnTo>
                  <a:lnTo>
                    <a:pt x="320" y="296"/>
                  </a:lnTo>
                  <a:lnTo>
                    <a:pt x="344" y="296"/>
                  </a:lnTo>
                  <a:lnTo>
                    <a:pt x="360" y="296"/>
                  </a:lnTo>
                  <a:lnTo>
                    <a:pt x="368" y="288"/>
                  </a:lnTo>
                  <a:lnTo>
                    <a:pt x="376" y="288"/>
                  </a:lnTo>
                  <a:lnTo>
                    <a:pt x="384" y="280"/>
                  </a:lnTo>
                  <a:lnTo>
                    <a:pt x="392" y="288"/>
                  </a:lnTo>
                  <a:lnTo>
                    <a:pt x="384" y="296"/>
                  </a:lnTo>
                  <a:lnTo>
                    <a:pt x="376" y="296"/>
                  </a:lnTo>
                  <a:lnTo>
                    <a:pt x="376" y="304"/>
                  </a:lnTo>
                  <a:lnTo>
                    <a:pt x="384" y="304"/>
                  </a:lnTo>
                  <a:lnTo>
                    <a:pt x="392" y="304"/>
                  </a:lnTo>
                  <a:lnTo>
                    <a:pt x="400" y="304"/>
                  </a:lnTo>
                  <a:lnTo>
                    <a:pt x="400" y="296"/>
                  </a:lnTo>
                  <a:lnTo>
                    <a:pt x="408" y="288"/>
                  </a:lnTo>
                  <a:lnTo>
                    <a:pt x="408" y="296"/>
                  </a:lnTo>
                  <a:lnTo>
                    <a:pt x="416" y="296"/>
                  </a:lnTo>
                  <a:lnTo>
                    <a:pt x="408" y="312"/>
                  </a:lnTo>
                  <a:lnTo>
                    <a:pt x="416" y="312"/>
                  </a:lnTo>
                  <a:lnTo>
                    <a:pt x="424" y="312"/>
                  </a:lnTo>
                  <a:lnTo>
                    <a:pt x="424" y="320"/>
                  </a:lnTo>
                  <a:lnTo>
                    <a:pt x="408" y="320"/>
                  </a:lnTo>
                  <a:lnTo>
                    <a:pt x="392" y="320"/>
                  </a:lnTo>
                  <a:lnTo>
                    <a:pt x="392" y="336"/>
                  </a:lnTo>
                  <a:lnTo>
                    <a:pt x="392" y="344"/>
                  </a:lnTo>
                  <a:lnTo>
                    <a:pt x="392" y="352"/>
                  </a:lnTo>
                  <a:lnTo>
                    <a:pt x="400" y="352"/>
                  </a:lnTo>
                  <a:lnTo>
                    <a:pt x="408" y="352"/>
                  </a:lnTo>
                  <a:lnTo>
                    <a:pt x="408" y="360"/>
                  </a:lnTo>
                  <a:lnTo>
                    <a:pt x="424" y="360"/>
                  </a:lnTo>
                  <a:lnTo>
                    <a:pt x="440" y="368"/>
                  </a:lnTo>
                  <a:lnTo>
                    <a:pt x="440" y="376"/>
                  </a:lnTo>
                  <a:lnTo>
                    <a:pt x="448" y="376"/>
                  </a:lnTo>
                  <a:lnTo>
                    <a:pt x="448" y="384"/>
                  </a:lnTo>
                  <a:lnTo>
                    <a:pt x="440" y="384"/>
                  </a:lnTo>
                  <a:lnTo>
                    <a:pt x="440" y="392"/>
                  </a:lnTo>
                  <a:lnTo>
                    <a:pt x="432" y="384"/>
                  </a:lnTo>
                  <a:lnTo>
                    <a:pt x="424" y="400"/>
                  </a:lnTo>
                  <a:lnTo>
                    <a:pt x="424" y="392"/>
                  </a:lnTo>
                  <a:lnTo>
                    <a:pt x="424" y="384"/>
                  </a:lnTo>
                  <a:lnTo>
                    <a:pt x="416" y="376"/>
                  </a:lnTo>
                  <a:lnTo>
                    <a:pt x="400" y="368"/>
                  </a:lnTo>
                  <a:lnTo>
                    <a:pt x="384" y="368"/>
                  </a:lnTo>
                  <a:lnTo>
                    <a:pt x="384" y="360"/>
                  </a:lnTo>
                  <a:lnTo>
                    <a:pt x="376" y="352"/>
                  </a:lnTo>
                  <a:lnTo>
                    <a:pt x="368" y="352"/>
                  </a:lnTo>
                  <a:lnTo>
                    <a:pt x="352" y="344"/>
                  </a:lnTo>
                  <a:lnTo>
                    <a:pt x="360" y="360"/>
                  </a:lnTo>
                  <a:lnTo>
                    <a:pt x="360" y="368"/>
                  </a:lnTo>
                  <a:lnTo>
                    <a:pt x="360" y="360"/>
                  </a:lnTo>
                  <a:lnTo>
                    <a:pt x="352" y="360"/>
                  </a:lnTo>
                  <a:lnTo>
                    <a:pt x="352" y="368"/>
                  </a:lnTo>
                  <a:lnTo>
                    <a:pt x="352" y="376"/>
                  </a:lnTo>
                  <a:lnTo>
                    <a:pt x="360" y="384"/>
                  </a:lnTo>
                  <a:lnTo>
                    <a:pt x="352" y="392"/>
                  </a:lnTo>
                  <a:lnTo>
                    <a:pt x="344" y="392"/>
                  </a:lnTo>
                  <a:lnTo>
                    <a:pt x="344" y="384"/>
                  </a:lnTo>
                  <a:lnTo>
                    <a:pt x="336" y="368"/>
                  </a:lnTo>
                  <a:lnTo>
                    <a:pt x="328" y="368"/>
                  </a:lnTo>
                  <a:lnTo>
                    <a:pt x="320" y="376"/>
                  </a:lnTo>
                  <a:lnTo>
                    <a:pt x="312" y="368"/>
                  </a:lnTo>
                  <a:lnTo>
                    <a:pt x="312" y="376"/>
                  </a:lnTo>
                  <a:lnTo>
                    <a:pt x="304" y="392"/>
                  </a:lnTo>
                  <a:lnTo>
                    <a:pt x="296" y="392"/>
                  </a:lnTo>
                  <a:lnTo>
                    <a:pt x="288" y="392"/>
                  </a:lnTo>
                  <a:lnTo>
                    <a:pt x="288" y="384"/>
                  </a:lnTo>
                  <a:lnTo>
                    <a:pt x="288" y="376"/>
                  </a:lnTo>
                  <a:lnTo>
                    <a:pt x="296" y="376"/>
                  </a:lnTo>
                  <a:lnTo>
                    <a:pt x="280" y="376"/>
                  </a:lnTo>
                  <a:lnTo>
                    <a:pt x="280" y="384"/>
                  </a:lnTo>
                  <a:lnTo>
                    <a:pt x="264" y="384"/>
                  </a:lnTo>
                  <a:lnTo>
                    <a:pt x="272" y="376"/>
                  </a:lnTo>
                  <a:lnTo>
                    <a:pt x="248" y="352"/>
                  </a:lnTo>
                  <a:lnTo>
                    <a:pt x="232" y="352"/>
                  </a:lnTo>
                  <a:lnTo>
                    <a:pt x="224" y="352"/>
                  </a:lnTo>
                  <a:lnTo>
                    <a:pt x="224" y="344"/>
                  </a:lnTo>
                  <a:lnTo>
                    <a:pt x="224" y="336"/>
                  </a:lnTo>
                  <a:lnTo>
                    <a:pt x="216" y="328"/>
                  </a:lnTo>
                  <a:lnTo>
                    <a:pt x="208" y="328"/>
                  </a:lnTo>
                  <a:lnTo>
                    <a:pt x="208" y="336"/>
                  </a:lnTo>
                  <a:lnTo>
                    <a:pt x="200" y="336"/>
                  </a:lnTo>
                  <a:lnTo>
                    <a:pt x="200" y="328"/>
                  </a:lnTo>
                  <a:lnTo>
                    <a:pt x="200" y="320"/>
                  </a:lnTo>
                  <a:lnTo>
                    <a:pt x="192" y="328"/>
                  </a:lnTo>
                  <a:lnTo>
                    <a:pt x="176" y="336"/>
                  </a:lnTo>
                  <a:lnTo>
                    <a:pt x="168" y="336"/>
                  </a:lnTo>
                  <a:lnTo>
                    <a:pt x="184" y="344"/>
                  </a:lnTo>
                  <a:lnTo>
                    <a:pt x="184" y="352"/>
                  </a:lnTo>
                  <a:lnTo>
                    <a:pt x="168" y="360"/>
                  </a:lnTo>
                  <a:lnTo>
                    <a:pt x="144" y="352"/>
                  </a:lnTo>
                  <a:lnTo>
                    <a:pt x="104" y="352"/>
                  </a:lnTo>
                  <a:lnTo>
                    <a:pt x="88" y="336"/>
                  </a:lnTo>
                  <a:lnTo>
                    <a:pt x="72" y="336"/>
                  </a:lnTo>
                  <a:lnTo>
                    <a:pt x="72" y="328"/>
                  </a:lnTo>
                  <a:lnTo>
                    <a:pt x="80" y="320"/>
                  </a:lnTo>
                  <a:lnTo>
                    <a:pt x="72" y="304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64" y="320"/>
                  </a:lnTo>
                  <a:lnTo>
                    <a:pt x="64" y="328"/>
                  </a:lnTo>
                  <a:lnTo>
                    <a:pt x="72" y="328"/>
                  </a:lnTo>
                  <a:lnTo>
                    <a:pt x="64" y="336"/>
                  </a:lnTo>
                  <a:lnTo>
                    <a:pt x="40" y="336"/>
                  </a:lnTo>
                  <a:lnTo>
                    <a:pt x="32" y="344"/>
                  </a:lnTo>
                  <a:lnTo>
                    <a:pt x="24" y="336"/>
                  </a:lnTo>
                  <a:lnTo>
                    <a:pt x="32" y="320"/>
                  </a:lnTo>
                  <a:lnTo>
                    <a:pt x="32" y="312"/>
                  </a:lnTo>
                  <a:lnTo>
                    <a:pt x="40" y="30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62" name="Freeform 55">
              <a:extLst>
                <a:ext uri="{FF2B5EF4-FFF2-40B4-BE49-F238E27FC236}">
                  <a16:creationId xmlns:a16="http://schemas.microsoft.com/office/drawing/2014/main" id="{62A71575-7736-4DC7-8EBB-71C3E5721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2222500"/>
              <a:ext cx="762000" cy="835025"/>
            </a:xfrm>
            <a:custGeom>
              <a:avLst/>
              <a:gdLst>
                <a:gd name="T0" fmla="*/ 293077 w 416"/>
                <a:gd name="T1" fmla="*/ 805726 h 456"/>
                <a:gd name="T2" fmla="*/ 263769 w 416"/>
                <a:gd name="T3" fmla="*/ 791076 h 456"/>
                <a:gd name="T4" fmla="*/ 249115 w 416"/>
                <a:gd name="T5" fmla="*/ 732478 h 456"/>
                <a:gd name="T6" fmla="*/ 249115 w 416"/>
                <a:gd name="T7" fmla="*/ 688529 h 456"/>
                <a:gd name="T8" fmla="*/ 234462 w 416"/>
                <a:gd name="T9" fmla="*/ 644581 h 456"/>
                <a:gd name="T10" fmla="*/ 234462 w 416"/>
                <a:gd name="T11" fmla="*/ 629931 h 456"/>
                <a:gd name="T12" fmla="*/ 131885 w 416"/>
                <a:gd name="T13" fmla="*/ 512735 h 456"/>
                <a:gd name="T14" fmla="*/ 87923 w 416"/>
                <a:gd name="T15" fmla="*/ 468786 h 456"/>
                <a:gd name="T16" fmla="*/ 73269 w 416"/>
                <a:gd name="T17" fmla="*/ 454136 h 456"/>
                <a:gd name="T18" fmla="*/ 58615 w 416"/>
                <a:gd name="T19" fmla="*/ 454136 h 456"/>
                <a:gd name="T20" fmla="*/ 14654 w 416"/>
                <a:gd name="T21" fmla="*/ 424837 h 456"/>
                <a:gd name="T22" fmla="*/ 29308 w 416"/>
                <a:gd name="T23" fmla="*/ 395538 h 456"/>
                <a:gd name="T24" fmla="*/ 14654 w 416"/>
                <a:gd name="T25" fmla="*/ 351589 h 456"/>
                <a:gd name="T26" fmla="*/ 29308 w 416"/>
                <a:gd name="T27" fmla="*/ 292991 h 456"/>
                <a:gd name="T28" fmla="*/ 14654 w 416"/>
                <a:gd name="T29" fmla="*/ 278342 h 456"/>
                <a:gd name="T30" fmla="*/ 0 w 416"/>
                <a:gd name="T31" fmla="*/ 249043 h 456"/>
                <a:gd name="T32" fmla="*/ 14654 w 416"/>
                <a:gd name="T33" fmla="*/ 219743 h 456"/>
                <a:gd name="T34" fmla="*/ 73269 w 416"/>
                <a:gd name="T35" fmla="*/ 175795 h 456"/>
                <a:gd name="T36" fmla="*/ 73269 w 416"/>
                <a:gd name="T37" fmla="*/ 58598 h 456"/>
                <a:gd name="T38" fmla="*/ 102577 w 416"/>
                <a:gd name="T39" fmla="*/ 43949 h 456"/>
                <a:gd name="T40" fmla="*/ 161192 w 416"/>
                <a:gd name="T41" fmla="*/ 43949 h 456"/>
                <a:gd name="T42" fmla="*/ 175846 w 416"/>
                <a:gd name="T43" fmla="*/ 43949 h 456"/>
                <a:gd name="T44" fmla="*/ 249115 w 416"/>
                <a:gd name="T45" fmla="*/ 0 h 456"/>
                <a:gd name="T46" fmla="*/ 263769 w 416"/>
                <a:gd name="T47" fmla="*/ 14650 h 456"/>
                <a:gd name="T48" fmla="*/ 249115 w 416"/>
                <a:gd name="T49" fmla="*/ 58598 h 456"/>
                <a:gd name="T50" fmla="*/ 249115 w 416"/>
                <a:gd name="T51" fmla="*/ 73248 h 456"/>
                <a:gd name="T52" fmla="*/ 278423 w 416"/>
                <a:gd name="T53" fmla="*/ 58598 h 456"/>
                <a:gd name="T54" fmla="*/ 307731 w 416"/>
                <a:gd name="T55" fmla="*/ 73248 h 456"/>
                <a:gd name="T56" fmla="*/ 351692 w 416"/>
                <a:gd name="T57" fmla="*/ 102547 h 456"/>
                <a:gd name="T58" fmla="*/ 498231 w 416"/>
                <a:gd name="T59" fmla="*/ 131846 h 456"/>
                <a:gd name="T60" fmla="*/ 600808 w 416"/>
                <a:gd name="T61" fmla="*/ 175795 h 456"/>
                <a:gd name="T62" fmla="*/ 615462 w 416"/>
                <a:gd name="T63" fmla="*/ 190444 h 456"/>
                <a:gd name="T64" fmla="*/ 659423 w 416"/>
                <a:gd name="T65" fmla="*/ 249043 h 456"/>
                <a:gd name="T66" fmla="*/ 644769 w 416"/>
                <a:gd name="T67" fmla="*/ 278342 h 456"/>
                <a:gd name="T68" fmla="*/ 674077 w 416"/>
                <a:gd name="T69" fmla="*/ 292991 h 456"/>
                <a:gd name="T70" fmla="*/ 688731 w 416"/>
                <a:gd name="T71" fmla="*/ 322290 h 456"/>
                <a:gd name="T72" fmla="*/ 674077 w 416"/>
                <a:gd name="T73" fmla="*/ 336940 h 456"/>
                <a:gd name="T74" fmla="*/ 659423 w 416"/>
                <a:gd name="T75" fmla="*/ 380889 h 456"/>
                <a:gd name="T76" fmla="*/ 644769 w 416"/>
                <a:gd name="T77" fmla="*/ 424837 h 456"/>
                <a:gd name="T78" fmla="*/ 674077 w 416"/>
                <a:gd name="T79" fmla="*/ 410188 h 456"/>
                <a:gd name="T80" fmla="*/ 688731 w 416"/>
                <a:gd name="T81" fmla="*/ 380889 h 456"/>
                <a:gd name="T82" fmla="*/ 718038 w 416"/>
                <a:gd name="T83" fmla="*/ 351589 h 456"/>
                <a:gd name="T84" fmla="*/ 732692 w 416"/>
                <a:gd name="T85" fmla="*/ 292991 h 456"/>
                <a:gd name="T86" fmla="*/ 762000 w 416"/>
                <a:gd name="T87" fmla="*/ 278342 h 456"/>
                <a:gd name="T88" fmla="*/ 762000 w 416"/>
                <a:gd name="T89" fmla="*/ 292991 h 456"/>
                <a:gd name="T90" fmla="*/ 762000 w 416"/>
                <a:gd name="T91" fmla="*/ 322290 h 456"/>
                <a:gd name="T92" fmla="*/ 747346 w 416"/>
                <a:gd name="T93" fmla="*/ 351589 h 456"/>
                <a:gd name="T94" fmla="*/ 718038 w 416"/>
                <a:gd name="T95" fmla="*/ 468786 h 456"/>
                <a:gd name="T96" fmla="*/ 703385 w 416"/>
                <a:gd name="T97" fmla="*/ 498085 h 456"/>
                <a:gd name="T98" fmla="*/ 703385 w 416"/>
                <a:gd name="T99" fmla="*/ 585982 h 456"/>
                <a:gd name="T100" fmla="*/ 688731 w 416"/>
                <a:gd name="T101" fmla="*/ 644581 h 456"/>
                <a:gd name="T102" fmla="*/ 703385 w 416"/>
                <a:gd name="T103" fmla="*/ 732478 h 456"/>
                <a:gd name="T104" fmla="*/ 703385 w 416"/>
                <a:gd name="T105" fmla="*/ 791076 h 456"/>
                <a:gd name="T106" fmla="*/ 322385 w 416"/>
                <a:gd name="T107" fmla="*/ 835025 h 4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16" h="456">
                  <a:moveTo>
                    <a:pt x="176" y="448"/>
                  </a:moveTo>
                  <a:lnTo>
                    <a:pt x="168" y="440"/>
                  </a:lnTo>
                  <a:lnTo>
                    <a:pt x="160" y="440"/>
                  </a:lnTo>
                  <a:lnTo>
                    <a:pt x="144" y="432"/>
                  </a:lnTo>
                  <a:lnTo>
                    <a:pt x="144" y="424"/>
                  </a:lnTo>
                  <a:lnTo>
                    <a:pt x="136" y="408"/>
                  </a:lnTo>
                  <a:lnTo>
                    <a:pt x="136" y="400"/>
                  </a:lnTo>
                  <a:lnTo>
                    <a:pt x="136" y="392"/>
                  </a:lnTo>
                  <a:lnTo>
                    <a:pt x="136" y="384"/>
                  </a:lnTo>
                  <a:lnTo>
                    <a:pt x="136" y="376"/>
                  </a:lnTo>
                  <a:lnTo>
                    <a:pt x="136" y="368"/>
                  </a:lnTo>
                  <a:lnTo>
                    <a:pt x="128" y="352"/>
                  </a:lnTo>
                  <a:lnTo>
                    <a:pt x="128" y="344"/>
                  </a:lnTo>
                  <a:lnTo>
                    <a:pt x="120" y="312"/>
                  </a:lnTo>
                  <a:lnTo>
                    <a:pt x="96" y="304"/>
                  </a:lnTo>
                  <a:lnTo>
                    <a:pt x="72" y="280"/>
                  </a:lnTo>
                  <a:lnTo>
                    <a:pt x="72" y="264"/>
                  </a:lnTo>
                  <a:lnTo>
                    <a:pt x="48" y="256"/>
                  </a:lnTo>
                  <a:lnTo>
                    <a:pt x="40" y="248"/>
                  </a:lnTo>
                  <a:lnTo>
                    <a:pt x="32" y="248"/>
                  </a:lnTo>
                  <a:lnTo>
                    <a:pt x="24" y="248"/>
                  </a:lnTo>
                  <a:lnTo>
                    <a:pt x="8" y="232"/>
                  </a:lnTo>
                  <a:lnTo>
                    <a:pt x="8" y="224"/>
                  </a:lnTo>
                  <a:lnTo>
                    <a:pt x="16" y="216"/>
                  </a:lnTo>
                  <a:lnTo>
                    <a:pt x="16" y="208"/>
                  </a:lnTo>
                  <a:lnTo>
                    <a:pt x="8" y="200"/>
                  </a:lnTo>
                  <a:lnTo>
                    <a:pt x="8" y="192"/>
                  </a:lnTo>
                  <a:lnTo>
                    <a:pt x="8" y="184"/>
                  </a:lnTo>
                  <a:lnTo>
                    <a:pt x="16" y="160"/>
                  </a:lnTo>
                  <a:lnTo>
                    <a:pt x="8" y="152"/>
                  </a:lnTo>
                  <a:lnTo>
                    <a:pt x="0" y="152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8" y="120"/>
                  </a:lnTo>
                  <a:lnTo>
                    <a:pt x="32" y="104"/>
                  </a:lnTo>
                  <a:lnTo>
                    <a:pt x="40" y="96"/>
                  </a:lnTo>
                  <a:lnTo>
                    <a:pt x="40" y="40"/>
                  </a:lnTo>
                  <a:lnTo>
                    <a:pt x="32" y="40"/>
                  </a:lnTo>
                  <a:lnTo>
                    <a:pt x="40" y="32"/>
                  </a:lnTo>
                  <a:lnTo>
                    <a:pt x="48" y="24"/>
                  </a:lnTo>
                  <a:lnTo>
                    <a:pt x="56" y="24"/>
                  </a:lnTo>
                  <a:lnTo>
                    <a:pt x="64" y="32"/>
                  </a:lnTo>
                  <a:lnTo>
                    <a:pt x="72" y="32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36" y="0"/>
                  </a:lnTo>
                  <a:lnTo>
                    <a:pt x="144" y="8"/>
                  </a:lnTo>
                  <a:lnTo>
                    <a:pt x="136" y="16"/>
                  </a:lnTo>
                  <a:lnTo>
                    <a:pt x="136" y="24"/>
                  </a:lnTo>
                  <a:lnTo>
                    <a:pt x="136" y="32"/>
                  </a:lnTo>
                  <a:lnTo>
                    <a:pt x="136" y="40"/>
                  </a:lnTo>
                  <a:lnTo>
                    <a:pt x="144" y="32"/>
                  </a:lnTo>
                  <a:lnTo>
                    <a:pt x="152" y="32"/>
                  </a:lnTo>
                  <a:lnTo>
                    <a:pt x="168" y="40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192" y="64"/>
                  </a:lnTo>
                  <a:lnTo>
                    <a:pt x="224" y="64"/>
                  </a:lnTo>
                  <a:lnTo>
                    <a:pt x="272" y="72"/>
                  </a:lnTo>
                  <a:lnTo>
                    <a:pt x="280" y="88"/>
                  </a:lnTo>
                  <a:lnTo>
                    <a:pt x="328" y="96"/>
                  </a:lnTo>
                  <a:lnTo>
                    <a:pt x="336" y="96"/>
                  </a:lnTo>
                  <a:lnTo>
                    <a:pt x="336" y="104"/>
                  </a:lnTo>
                  <a:lnTo>
                    <a:pt x="344" y="104"/>
                  </a:lnTo>
                  <a:lnTo>
                    <a:pt x="360" y="112"/>
                  </a:lnTo>
                  <a:lnTo>
                    <a:pt x="360" y="136"/>
                  </a:lnTo>
                  <a:lnTo>
                    <a:pt x="352" y="144"/>
                  </a:lnTo>
                  <a:lnTo>
                    <a:pt x="352" y="152"/>
                  </a:lnTo>
                  <a:lnTo>
                    <a:pt x="368" y="152"/>
                  </a:lnTo>
                  <a:lnTo>
                    <a:pt x="368" y="160"/>
                  </a:lnTo>
                  <a:lnTo>
                    <a:pt x="368" y="176"/>
                  </a:lnTo>
                  <a:lnTo>
                    <a:pt x="376" y="176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0"/>
                  </a:lnTo>
                  <a:lnTo>
                    <a:pt x="360" y="208"/>
                  </a:lnTo>
                  <a:lnTo>
                    <a:pt x="352" y="216"/>
                  </a:lnTo>
                  <a:lnTo>
                    <a:pt x="352" y="232"/>
                  </a:lnTo>
                  <a:lnTo>
                    <a:pt x="360" y="232"/>
                  </a:lnTo>
                  <a:lnTo>
                    <a:pt x="368" y="224"/>
                  </a:lnTo>
                  <a:lnTo>
                    <a:pt x="376" y="216"/>
                  </a:lnTo>
                  <a:lnTo>
                    <a:pt x="376" y="208"/>
                  </a:lnTo>
                  <a:lnTo>
                    <a:pt x="384" y="192"/>
                  </a:lnTo>
                  <a:lnTo>
                    <a:pt x="392" y="192"/>
                  </a:lnTo>
                  <a:lnTo>
                    <a:pt x="392" y="184"/>
                  </a:lnTo>
                  <a:lnTo>
                    <a:pt x="392" y="176"/>
                  </a:lnTo>
                  <a:lnTo>
                    <a:pt x="400" y="160"/>
                  </a:lnTo>
                  <a:lnTo>
                    <a:pt x="416" y="152"/>
                  </a:lnTo>
                  <a:lnTo>
                    <a:pt x="416" y="160"/>
                  </a:lnTo>
                  <a:lnTo>
                    <a:pt x="416" y="168"/>
                  </a:lnTo>
                  <a:lnTo>
                    <a:pt x="416" y="176"/>
                  </a:lnTo>
                  <a:lnTo>
                    <a:pt x="408" y="184"/>
                  </a:lnTo>
                  <a:lnTo>
                    <a:pt x="408" y="192"/>
                  </a:lnTo>
                  <a:lnTo>
                    <a:pt x="408" y="200"/>
                  </a:lnTo>
                  <a:lnTo>
                    <a:pt x="392" y="232"/>
                  </a:lnTo>
                  <a:lnTo>
                    <a:pt x="392" y="256"/>
                  </a:lnTo>
                  <a:lnTo>
                    <a:pt x="392" y="264"/>
                  </a:lnTo>
                  <a:lnTo>
                    <a:pt x="384" y="272"/>
                  </a:lnTo>
                  <a:lnTo>
                    <a:pt x="376" y="288"/>
                  </a:lnTo>
                  <a:lnTo>
                    <a:pt x="384" y="304"/>
                  </a:lnTo>
                  <a:lnTo>
                    <a:pt x="384" y="320"/>
                  </a:lnTo>
                  <a:lnTo>
                    <a:pt x="376" y="328"/>
                  </a:lnTo>
                  <a:lnTo>
                    <a:pt x="376" y="352"/>
                  </a:lnTo>
                  <a:lnTo>
                    <a:pt x="376" y="384"/>
                  </a:lnTo>
                  <a:lnTo>
                    <a:pt x="384" y="400"/>
                  </a:lnTo>
                  <a:lnTo>
                    <a:pt x="384" y="408"/>
                  </a:lnTo>
                  <a:lnTo>
                    <a:pt x="384" y="416"/>
                  </a:lnTo>
                  <a:lnTo>
                    <a:pt x="384" y="432"/>
                  </a:lnTo>
                  <a:lnTo>
                    <a:pt x="384" y="440"/>
                  </a:lnTo>
                  <a:lnTo>
                    <a:pt x="176" y="456"/>
                  </a:lnTo>
                  <a:lnTo>
                    <a:pt x="176" y="44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63" name="Freeform 56">
              <a:extLst>
                <a:ext uri="{FF2B5EF4-FFF2-40B4-BE49-F238E27FC236}">
                  <a16:creationId xmlns:a16="http://schemas.microsoft.com/office/drawing/2014/main" id="{650F38A6-8ADC-4654-A69B-6AF035665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3163" y="3028950"/>
              <a:ext cx="585787" cy="1039812"/>
            </a:xfrm>
            <a:custGeom>
              <a:avLst/>
              <a:gdLst>
                <a:gd name="T0" fmla="*/ 439340 w 320"/>
                <a:gd name="T1" fmla="*/ 995876 h 568"/>
                <a:gd name="T2" fmla="*/ 483274 w 320"/>
                <a:gd name="T3" fmla="*/ 995876 h 568"/>
                <a:gd name="T4" fmla="*/ 468630 w 320"/>
                <a:gd name="T5" fmla="*/ 951941 h 568"/>
                <a:gd name="T6" fmla="*/ 527208 w 320"/>
                <a:gd name="T7" fmla="*/ 922650 h 568"/>
                <a:gd name="T8" fmla="*/ 512564 w 320"/>
                <a:gd name="T9" fmla="*/ 908005 h 568"/>
                <a:gd name="T10" fmla="*/ 527208 w 320"/>
                <a:gd name="T11" fmla="*/ 878714 h 568"/>
                <a:gd name="T12" fmla="*/ 527208 w 320"/>
                <a:gd name="T13" fmla="*/ 849424 h 568"/>
                <a:gd name="T14" fmla="*/ 541853 w 320"/>
                <a:gd name="T15" fmla="*/ 820133 h 568"/>
                <a:gd name="T16" fmla="*/ 556498 w 320"/>
                <a:gd name="T17" fmla="*/ 776198 h 568"/>
                <a:gd name="T18" fmla="*/ 585787 w 320"/>
                <a:gd name="T19" fmla="*/ 702971 h 568"/>
                <a:gd name="T20" fmla="*/ 585787 w 320"/>
                <a:gd name="T21" fmla="*/ 629745 h 568"/>
                <a:gd name="T22" fmla="*/ 571142 w 320"/>
                <a:gd name="T23" fmla="*/ 585810 h 568"/>
                <a:gd name="T24" fmla="*/ 541853 w 320"/>
                <a:gd name="T25" fmla="*/ 131807 h 568"/>
                <a:gd name="T26" fmla="*/ 512564 w 320"/>
                <a:gd name="T27" fmla="*/ 102517 h 568"/>
                <a:gd name="T28" fmla="*/ 512564 w 320"/>
                <a:gd name="T29" fmla="*/ 73226 h 568"/>
                <a:gd name="T30" fmla="*/ 483274 w 320"/>
                <a:gd name="T31" fmla="*/ 14645 h 568"/>
                <a:gd name="T32" fmla="*/ 102513 w 320"/>
                <a:gd name="T33" fmla="*/ 29290 h 568"/>
                <a:gd name="T34" fmla="*/ 131802 w 320"/>
                <a:gd name="T35" fmla="*/ 58581 h 568"/>
                <a:gd name="T36" fmla="*/ 131802 w 320"/>
                <a:gd name="T37" fmla="*/ 73226 h 568"/>
                <a:gd name="T38" fmla="*/ 175736 w 320"/>
                <a:gd name="T39" fmla="*/ 87871 h 568"/>
                <a:gd name="T40" fmla="*/ 161091 w 320"/>
                <a:gd name="T41" fmla="*/ 161098 h 568"/>
                <a:gd name="T42" fmla="*/ 146447 w 320"/>
                <a:gd name="T43" fmla="*/ 175743 h 568"/>
                <a:gd name="T44" fmla="*/ 117157 w 320"/>
                <a:gd name="T45" fmla="*/ 205033 h 568"/>
                <a:gd name="T46" fmla="*/ 58579 w 320"/>
                <a:gd name="T47" fmla="*/ 234324 h 568"/>
                <a:gd name="T48" fmla="*/ 73223 w 320"/>
                <a:gd name="T49" fmla="*/ 307550 h 568"/>
                <a:gd name="T50" fmla="*/ 58579 w 320"/>
                <a:gd name="T51" fmla="*/ 351486 h 568"/>
                <a:gd name="T52" fmla="*/ 14645 w 320"/>
                <a:gd name="T53" fmla="*/ 380776 h 568"/>
                <a:gd name="T54" fmla="*/ 29289 w 320"/>
                <a:gd name="T55" fmla="*/ 410067 h 568"/>
                <a:gd name="T56" fmla="*/ 14645 w 320"/>
                <a:gd name="T57" fmla="*/ 424712 h 568"/>
                <a:gd name="T58" fmla="*/ 0 w 320"/>
                <a:gd name="T59" fmla="*/ 454002 h 568"/>
                <a:gd name="T60" fmla="*/ 102513 w 320"/>
                <a:gd name="T61" fmla="*/ 615100 h 568"/>
                <a:gd name="T62" fmla="*/ 161091 w 320"/>
                <a:gd name="T63" fmla="*/ 702971 h 568"/>
                <a:gd name="T64" fmla="*/ 219670 w 320"/>
                <a:gd name="T65" fmla="*/ 702971 h 568"/>
                <a:gd name="T66" fmla="*/ 205025 w 320"/>
                <a:gd name="T67" fmla="*/ 776198 h 568"/>
                <a:gd name="T68" fmla="*/ 190381 w 320"/>
                <a:gd name="T69" fmla="*/ 820133 h 568"/>
                <a:gd name="T70" fmla="*/ 248959 w 320"/>
                <a:gd name="T71" fmla="*/ 864069 h 568"/>
                <a:gd name="T72" fmla="*/ 248959 w 320"/>
                <a:gd name="T73" fmla="*/ 878714 h 568"/>
                <a:gd name="T74" fmla="*/ 292894 w 320"/>
                <a:gd name="T75" fmla="*/ 893360 h 568"/>
                <a:gd name="T76" fmla="*/ 322183 w 320"/>
                <a:gd name="T77" fmla="*/ 908005 h 568"/>
                <a:gd name="T78" fmla="*/ 336828 w 320"/>
                <a:gd name="T79" fmla="*/ 966586 h 568"/>
                <a:gd name="T80" fmla="*/ 322183 w 320"/>
                <a:gd name="T81" fmla="*/ 995876 h 568"/>
                <a:gd name="T82" fmla="*/ 336828 w 320"/>
                <a:gd name="T83" fmla="*/ 1010522 h 568"/>
                <a:gd name="T84" fmla="*/ 351472 w 320"/>
                <a:gd name="T85" fmla="*/ 1039812 h 568"/>
                <a:gd name="T86" fmla="*/ 351472 w 320"/>
                <a:gd name="T87" fmla="*/ 1025167 h 568"/>
                <a:gd name="T88" fmla="*/ 366117 w 320"/>
                <a:gd name="T89" fmla="*/ 1025167 h 568"/>
                <a:gd name="T90" fmla="*/ 380762 w 320"/>
                <a:gd name="T91" fmla="*/ 1010522 h 56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20" h="568">
                  <a:moveTo>
                    <a:pt x="216" y="544"/>
                  </a:moveTo>
                  <a:lnTo>
                    <a:pt x="232" y="544"/>
                  </a:lnTo>
                  <a:lnTo>
                    <a:pt x="240" y="544"/>
                  </a:lnTo>
                  <a:lnTo>
                    <a:pt x="256" y="552"/>
                  </a:lnTo>
                  <a:lnTo>
                    <a:pt x="264" y="552"/>
                  </a:lnTo>
                  <a:lnTo>
                    <a:pt x="264" y="544"/>
                  </a:lnTo>
                  <a:lnTo>
                    <a:pt x="256" y="536"/>
                  </a:lnTo>
                  <a:lnTo>
                    <a:pt x="256" y="520"/>
                  </a:lnTo>
                  <a:lnTo>
                    <a:pt x="272" y="512"/>
                  </a:lnTo>
                  <a:lnTo>
                    <a:pt x="288" y="512"/>
                  </a:lnTo>
                  <a:lnTo>
                    <a:pt x="288" y="504"/>
                  </a:lnTo>
                  <a:lnTo>
                    <a:pt x="280" y="496"/>
                  </a:lnTo>
                  <a:lnTo>
                    <a:pt x="288" y="488"/>
                  </a:lnTo>
                  <a:lnTo>
                    <a:pt x="288" y="480"/>
                  </a:lnTo>
                  <a:lnTo>
                    <a:pt x="288" y="472"/>
                  </a:lnTo>
                  <a:lnTo>
                    <a:pt x="288" y="464"/>
                  </a:lnTo>
                  <a:lnTo>
                    <a:pt x="288" y="456"/>
                  </a:lnTo>
                  <a:lnTo>
                    <a:pt x="296" y="456"/>
                  </a:lnTo>
                  <a:lnTo>
                    <a:pt x="296" y="448"/>
                  </a:lnTo>
                  <a:lnTo>
                    <a:pt x="296" y="432"/>
                  </a:lnTo>
                  <a:lnTo>
                    <a:pt x="304" y="424"/>
                  </a:lnTo>
                  <a:lnTo>
                    <a:pt x="312" y="400"/>
                  </a:lnTo>
                  <a:lnTo>
                    <a:pt x="320" y="392"/>
                  </a:lnTo>
                  <a:lnTo>
                    <a:pt x="320" y="384"/>
                  </a:lnTo>
                  <a:lnTo>
                    <a:pt x="320" y="376"/>
                  </a:lnTo>
                  <a:lnTo>
                    <a:pt x="320" y="360"/>
                  </a:lnTo>
                  <a:lnTo>
                    <a:pt x="320" y="344"/>
                  </a:lnTo>
                  <a:lnTo>
                    <a:pt x="312" y="344"/>
                  </a:lnTo>
                  <a:lnTo>
                    <a:pt x="312" y="336"/>
                  </a:lnTo>
                  <a:lnTo>
                    <a:pt x="312" y="320"/>
                  </a:lnTo>
                  <a:lnTo>
                    <a:pt x="312" y="312"/>
                  </a:lnTo>
                  <a:lnTo>
                    <a:pt x="296" y="72"/>
                  </a:lnTo>
                  <a:lnTo>
                    <a:pt x="288" y="72"/>
                  </a:lnTo>
                  <a:lnTo>
                    <a:pt x="280" y="56"/>
                  </a:lnTo>
                  <a:lnTo>
                    <a:pt x="280" y="48"/>
                  </a:lnTo>
                  <a:lnTo>
                    <a:pt x="280" y="40"/>
                  </a:lnTo>
                  <a:lnTo>
                    <a:pt x="264" y="32"/>
                  </a:lnTo>
                  <a:lnTo>
                    <a:pt x="264" y="16"/>
                  </a:lnTo>
                  <a:lnTo>
                    <a:pt x="264" y="8"/>
                  </a:lnTo>
                  <a:lnTo>
                    <a:pt x="264" y="0"/>
                  </a:lnTo>
                  <a:lnTo>
                    <a:pt x="56" y="16"/>
                  </a:lnTo>
                  <a:lnTo>
                    <a:pt x="64" y="16"/>
                  </a:lnTo>
                  <a:lnTo>
                    <a:pt x="72" y="32"/>
                  </a:lnTo>
                  <a:lnTo>
                    <a:pt x="72" y="40"/>
                  </a:lnTo>
                  <a:lnTo>
                    <a:pt x="80" y="40"/>
                  </a:lnTo>
                  <a:lnTo>
                    <a:pt x="88" y="48"/>
                  </a:lnTo>
                  <a:lnTo>
                    <a:pt x="96" y="48"/>
                  </a:lnTo>
                  <a:lnTo>
                    <a:pt x="96" y="64"/>
                  </a:lnTo>
                  <a:lnTo>
                    <a:pt x="96" y="72"/>
                  </a:lnTo>
                  <a:lnTo>
                    <a:pt x="88" y="88"/>
                  </a:lnTo>
                  <a:lnTo>
                    <a:pt x="80" y="88"/>
                  </a:lnTo>
                  <a:lnTo>
                    <a:pt x="80" y="96"/>
                  </a:lnTo>
                  <a:lnTo>
                    <a:pt x="80" y="104"/>
                  </a:lnTo>
                  <a:lnTo>
                    <a:pt x="80" y="112"/>
                  </a:lnTo>
                  <a:lnTo>
                    <a:pt x="64" y="112"/>
                  </a:lnTo>
                  <a:lnTo>
                    <a:pt x="64" y="120"/>
                  </a:lnTo>
                  <a:lnTo>
                    <a:pt x="48" y="120"/>
                  </a:lnTo>
                  <a:lnTo>
                    <a:pt x="32" y="128"/>
                  </a:lnTo>
                  <a:lnTo>
                    <a:pt x="32" y="144"/>
                  </a:lnTo>
                  <a:lnTo>
                    <a:pt x="32" y="152"/>
                  </a:lnTo>
                  <a:lnTo>
                    <a:pt x="40" y="168"/>
                  </a:lnTo>
                  <a:lnTo>
                    <a:pt x="40" y="176"/>
                  </a:lnTo>
                  <a:lnTo>
                    <a:pt x="32" y="184"/>
                  </a:lnTo>
                  <a:lnTo>
                    <a:pt x="32" y="192"/>
                  </a:lnTo>
                  <a:lnTo>
                    <a:pt x="32" y="200"/>
                  </a:lnTo>
                  <a:lnTo>
                    <a:pt x="24" y="208"/>
                  </a:lnTo>
                  <a:lnTo>
                    <a:pt x="8" y="208"/>
                  </a:lnTo>
                  <a:lnTo>
                    <a:pt x="8" y="224"/>
                  </a:lnTo>
                  <a:lnTo>
                    <a:pt x="16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0" y="248"/>
                  </a:lnTo>
                  <a:lnTo>
                    <a:pt x="0" y="272"/>
                  </a:lnTo>
                  <a:lnTo>
                    <a:pt x="24" y="312"/>
                  </a:lnTo>
                  <a:lnTo>
                    <a:pt x="56" y="336"/>
                  </a:lnTo>
                  <a:lnTo>
                    <a:pt x="72" y="344"/>
                  </a:lnTo>
                  <a:lnTo>
                    <a:pt x="72" y="384"/>
                  </a:lnTo>
                  <a:lnTo>
                    <a:pt x="88" y="384"/>
                  </a:lnTo>
                  <a:lnTo>
                    <a:pt x="88" y="368"/>
                  </a:lnTo>
                  <a:lnTo>
                    <a:pt x="104" y="376"/>
                  </a:lnTo>
                  <a:lnTo>
                    <a:pt x="120" y="384"/>
                  </a:lnTo>
                  <a:lnTo>
                    <a:pt x="120" y="392"/>
                  </a:lnTo>
                  <a:lnTo>
                    <a:pt x="112" y="408"/>
                  </a:lnTo>
                  <a:lnTo>
                    <a:pt x="112" y="424"/>
                  </a:lnTo>
                  <a:lnTo>
                    <a:pt x="104" y="432"/>
                  </a:lnTo>
                  <a:lnTo>
                    <a:pt x="104" y="448"/>
                  </a:lnTo>
                  <a:lnTo>
                    <a:pt x="112" y="464"/>
                  </a:lnTo>
                  <a:lnTo>
                    <a:pt x="136" y="472"/>
                  </a:lnTo>
                  <a:lnTo>
                    <a:pt x="136" y="480"/>
                  </a:lnTo>
                  <a:lnTo>
                    <a:pt x="152" y="480"/>
                  </a:lnTo>
                  <a:lnTo>
                    <a:pt x="160" y="488"/>
                  </a:lnTo>
                  <a:lnTo>
                    <a:pt x="176" y="496"/>
                  </a:lnTo>
                  <a:lnTo>
                    <a:pt x="176" y="512"/>
                  </a:lnTo>
                  <a:lnTo>
                    <a:pt x="184" y="528"/>
                  </a:lnTo>
                  <a:lnTo>
                    <a:pt x="176" y="536"/>
                  </a:lnTo>
                  <a:lnTo>
                    <a:pt x="176" y="544"/>
                  </a:lnTo>
                  <a:lnTo>
                    <a:pt x="184" y="552"/>
                  </a:lnTo>
                  <a:lnTo>
                    <a:pt x="192" y="560"/>
                  </a:lnTo>
                  <a:lnTo>
                    <a:pt x="192" y="568"/>
                  </a:lnTo>
                  <a:lnTo>
                    <a:pt x="192" y="560"/>
                  </a:lnTo>
                  <a:lnTo>
                    <a:pt x="192" y="552"/>
                  </a:lnTo>
                  <a:lnTo>
                    <a:pt x="200" y="552"/>
                  </a:lnTo>
                  <a:lnTo>
                    <a:pt x="200" y="560"/>
                  </a:lnTo>
                  <a:lnTo>
                    <a:pt x="208" y="552"/>
                  </a:lnTo>
                  <a:lnTo>
                    <a:pt x="216" y="544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64" name="Freeform 57">
              <a:hlinkClick r:id="" action="ppaction://noaction"/>
              <a:extLst>
                <a:ext uri="{FF2B5EF4-FFF2-40B4-BE49-F238E27FC236}">
                  <a16:creationId xmlns:a16="http://schemas.microsoft.com/office/drawing/2014/main" id="{DC8ABA36-52E0-4A55-8275-9FC09BC71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400" y="2370137"/>
              <a:ext cx="555625" cy="776288"/>
            </a:xfrm>
            <a:custGeom>
              <a:avLst/>
              <a:gdLst>
                <a:gd name="T0" fmla="*/ 482516 w 304"/>
                <a:gd name="T1" fmla="*/ 688406 h 424"/>
                <a:gd name="T2" fmla="*/ 482516 w 304"/>
                <a:gd name="T3" fmla="*/ 659112 h 424"/>
                <a:gd name="T4" fmla="*/ 511760 w 304"/>
                <a:gd name="T5" fmla="*/ 615172 h 424"/>
                <a:gd name="T6" fmla="*/ 526382 w 304"/>
                <a:gd name="T7" fmla="*/ 585878 h 424"/>
                <a:gd name="T8" fmla="*/ 526382 w 304"/>
                <a:gd name="T9" fmla="*/ 556584 h 424"/>
                <a:gd name="T10" fmla="*/ 541003 w 304"/>
                <a:gd name="T11" fmla="*/ 541937 h 424"/>
                <a:gd name="T12" fmla="*/ 555625 w 304"/>
                <a:gd name="T13" fmla="*/ 556584 h 424"/>
                <a:gd name="T14" fmla="*/ 555625 w 304"/>
                <a:gd name="T15" fmla="*/ 483349 h 424"/>
                <a:gd name="T16" fmla="*/ 482516 w 304"/>
                <a:gd name="T17" fmla="*/ 292939 h 424"/>
                <a:gd name="T18" fmla="*/ 438651 w 304"/>
                <a:gd name="T19" fmla="*/ 307586 h 424"/>
                <a:gd name="T20" fmla="*/ 424030 w 304"/>
                <a:gd name="T21" fmla="*/ 336880 h 424"/>
                <a:gd name="T22" fmla="*/ 394786 w 304"/>
                <a:gd name="T23" fmla="*/ 366174 h 424"/>
                <a:gd name="T24" fmla="*/ 394786 w 304"/>
                <a:gd name="T25" fmla="*/ 395467 h 424"/>
                <a:gd name="T26" fmla="*/ 350921 w 304"/>
                <a:gd name="T27" fmla="*/ 380821 h 424"/>
                <a:gd name="T28" fmla="*/ 350921 w 304"/>
                <a:gd name="T29" fmla="*/ 322233 h 424"/>
                <a:gd name="T30" fmla="*/ 380164 w 304"/>
                <a:gd name="T31" fmla="*/ 307586 h 424"/>
                <a:gd name="T32" fmla="*/ 394786 w 304"/>
                <a:gd name="T33" fmla="*/ 263645 h 424"/>
                <a:gd name="T34" fmla="*/ 409408 w 304"/>
                <a:gd name="T35" fmla="*/ 234351 h 424"/>
                <a:gd name="T36" fmla="*/ 394786 w 304"/>
                <a:gd name="T37" fmla="*/ 146469 h 424"/>
                <a:gd name="T38" fmla="*/ 380164 w 304"/>
                <a:gd name="T39" fmla="*/ 117176 h 424"/>
                <a:gd name="T40" fmla="*/ 394786 w 304"/>
                <a:gd name="T41" fmla="*/ 117176 h 424"/>
                <a:gd name="T42" fmla="*/ 365543 w 304"/>
                <a:gd name="T43" fmla="*/ 73235 h 424"/>
                <a:gd name="T44" fmla="*/ 321678 w 304"/>
                <a:gd name="T45" fmla="*/ 58588 h 424"/>
                <a:gd name="T46" fmla="*/ 292434 w 304"/>
                <a:gd name="T47" fmla="*/ 43941 h 424"/>
                <a:gd name="T48" fmla="*/ 263191 w 304"/>
                <a:gd name="T49" fmla="*/ 29294 h 424"/>
                <a:gd name="T50" fmla="*/ 204704 w 304"/>
                <a:gd name="T51" fmla="*/ 0 h 424"/>
                <a:gd name="T52" fmla="*/ 190082 w 304"/>
                <a:gd name="T53" fmla="*/ 14647 h 424"/>
                <a:gd name="T54" fmla="*/ 175461 w 304"/>
                <a:gd name="T55" fmla="*/ 14647 h 424"/>
                <a:gd name="T56" fmla="*/ 160839 w 304"/>
                <a:gd name="T57" fmla="*/ 29294 h 424"/>
                <a:gd name="T58" fmla="*/ 175461 w 304"/>
                <a:gd name="T59" fmla="*/ 73235 h 424"/>
                <a:gd name="T60" fmla="*/ 175461 w 304"/>
                <a:gd name="T61" fmla="*/ 87882 h 424"/>
                <a:gd name="T62" fmla="*/ 131595 w 304"/>
                <a:gd name="T63" fmla="*/ 131822 h 424"/>
                <a:gd name="T64" fmla="*/ 116974 w 304"/>
                <a:gd name="T65" fmla="*/ 205057 h 424"/>
                <a:gd name="T66" fmla="*/ 102352 w 304"/>
                <a:gd name="T67" fmla="*/ 205057 h 424"/>
                <a:gd name="T68" fmla="*/ 102352 w 304"/>
                <a:gd name="T69" fmla="*/ 146469 h 424"/>
                <a:gd name="T70" fmla="*/ 102352 w 304"/>
                <a:gd name="T71" fmla="*/ 131822 h 424"/>
                <a:gd name="T72" fmla="*/ 73109 w 304"/>
                <a:gd name="T73" fmla="*/ 175763 h 424"/>
                <a:gd name="T74" fmla="*/ 58487 w 304"/>
                <a:gd name="T75" fmla="*/ 175763 h 424"/>
                <a:gd name="T76" fmla="*/ 43865 w 304"/>
                <a:gd name="T77" fmla="*/ 190410 h 424"/>
                <a:gd name="T78" fmla="*/ 43865 w 304"/>
                <a:gd name="T79" fmla="*/ 219704 h 424"/>
                <a:gd name="T80" fmla="*/ 29243 w 304"/>
                <a:gd name="T81" fmla="*/ 248998 h 424"/>
                <a:gd name="T82" fmla="*/ 14622 w 304"/>
                <a:gd name="T83" fmla="*/ 336880 h 424"/>
                <a:gd name="T84" fmla="*/ 14622 w 304"/>
                <a:gd name="T85" fmla="*/ 380821 h 424"/>
                <a:gd name="T86" fmla="*/ 0 w 304"/>
                <a:gd name="T87" fmla="*/ 410114 h 424"/>
                <a:gd name="T88" fmla="*/ 58487 w 304"/>
                <a:gd name="T89" fmla="*/ 512643 h 424"/>
                <a:gd name="T90" fmla="*/ 58487 w 304"/>
                <a:gd name="T91" fmla="*/ 673759 h 424"/>
                <a:gd name="T92" fmla="*/ 29243 w 304"/>
                <a:gd name="T93" fmla="*/ 746994 h 424"/>
                <a:gd name="T94" fmla="*/ 0 w 304"/>
                <a:gd name="T95" fmla="*/ 776288 h 424"/>
                <a:gd name="T96" fmla="*/ 277813 w 304"/>
                <a:gd name="T97" fmla="*/ 746994 h 424"/>
                <a:gd name="T98" fmla="*/ 453273 w 304"/>
                <a:gd name="T99" fmla="*/ 746994 h 4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4" h="424">
                  <a:moveTo>
                    <a:pt x="248" y="400"/>
                  </a:moveTo>
                  <a:lnTo>
                    <a:pt x="248" y="392"/>
                  </a:lnTo>
                  <a:lnTo>
                    <a:pt x="264" y="376"/>
                  </a:lnTo>
                  <a:lnTo>
                    <a:pt x="264" y="368"/>
                  </a:lnTo>
                  <a:lnTo>
                    <a:pt x="264" y="360"/>
                  </a:lnTo>
                  <a:lnTo>
                    <a:pt x="264" y="344"/>
                  </a:lnTo>
                  <a:lnTo>
                    <a:pt x="272" y="336"/>
                  </a:lnTo>
                  <a:lnTo>
                    <a:pt x="280" y="336"/>
                  </a:lnTo>
                  <a:lnTo>
                    <a:pt x="288" y="328"/>
                  </a:lnTo>
                  <a:lnTo>
                    <a:pt x="288" y="320"/>
                  </a:lnTo>
                  <a:lnTo>
                    <a:pt x="288" y="312"/>
                  </a:lnTo>
                  <a:lnTo>
                    <a:pt x="288" y="304"/>
                  </a:lnTo>
                  <a:lnTo>
                    <a:pt x="288" y="296"/>
                  </a:lnTo>
                  <a:lnTo>
                    <a:pt x="296" y="296"/>
                  </a:lnTo>
                  <a:lnTo>
                    <a:pt x="304" y="304"/>
                  </a:lnTo>
                  <a:lnTo>
                    <a:pt x="304" y="296"/>
                  </a:lnTo>
                  <a:lnTo>
                    <a:pt x="304" y="264"/>
                  </a:lnTo>
                  <a:lnTo>
                    <a:pt x="296" y="200"/>
                  </a:lnTo>
                  <a:lnTo>
                    <a:pt x="272" y="160"/>
                  </a:lnTo>
                  <a:lnTo>
                    <a:pt x="264" y="160"/>
                  </a:lnTo>
                  <a:lnTo>
                    <a:pt x="256" y="160"/>
                  </a:lnTo>
                  <a:lnTo>
                    <a:pt x="248" y="168"/>
                  </a:lnTo>
                  <a:lnTo>
                    <a:pt x="240" y="168"/>
                  </a:lnTo>
                  <a:lnTo>
                    <a:pt x="232" y="176"/>
                  </a:lnTo>
                  <a:lnTo>
                    <a:pt x="232" y="184"/>
                  </a:lnTo>
                  <a:lnTo>
                    <a:pt x="224" y="200"/>
                  </a:lnTo>
                  <a:lnTo>
                    <a:pt x="216" y="200"/>
                  </a:lnTo>
                  <a:lnTo>
                    <a:pt x="216" y="208"/>
                  </a:lnTo>
                  <a:lnTo>
                    <a:pt x="216" y="216"/>
                  </a:lnTo>
                  <a:lnTo>
                    <a:pt x="208" y="216"/>
                  </a:lnTo>
                  <a:lnTo>
                    <a:pt x="200" y="208"/>
                  </a:lnTo>
                  <a:lnTo>
                    <a:pt x="192" y="208"/>
                  </a:lnTo>
                  <a:lnTo>
                    <a:pt x="192" y="192"/>
                  </a:lnTo>
                  <a:lnTo>
                    <a:pt x="192" y="176"/>
                  </a:lnTo>
                  <a:lnTo>
                    <a:pt x="200" y="176"/>
                  </a:lnTo>
                  <a:lnTo>
                    <a:pt x="208" y="168"/>
                  </a:lnTo>
                  <a:lnTo>
                    <a:pt x="216" y="144"/>
                  </a:lnTo>
                  <a:lnTo>
                    <a:pt x="224" y="136"/>
                  </a:lnTo>
                  <a:lnTo>
                    <a:pt x="224" y="128"/>
                  </a:lnTo>
                  <a:lnTo>
                    <a:pt x="224" y="104"/>
                  </a:lnTo>
                  <a:lnTo>
                    <a:pt x="224" y="96"/>
                  </a:lnTo>
                  <a:lnTo>
                    <a:pt x="216" y="80"/>
                  </a:lnTo>
                  <a:lnTo>
                    <a:pt x="208" y="72"/>
                  </a:lnTo>
                  <a:lnTo>
                    <a:pt x="208" y="64"/>
                  </a:lnTo>
                  <a:lnTo>
                    <a:pt x="216" y="64"/>
                  </a:lnTo>
                  <a:lnTo>
                    <a:pt x="224" y="64"/>
                  </a:lnTo>
                  <a:lnTo>
                    <a:pt x="216" y="56"/>
                  </a:lnTo>
                  <a:lnTo>
                    <a:pt x="200" y="40"/>
                  </a:lnTo>
                  <a:lnTo>
                    <a:pt x="192" y="40"/>
                  </a:lnTo>
                  <a:lnTo>
                    <a:pt x="176" y="32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44" y="16"/>
                  </a:lnTo>
                  <a:lnTo>
                    <a:pt x="128" y="8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16"/>
                  </a:lnTo>
                  <a:lnTo>
                    <a:pt x="88" y="16"/>
                  </a:lnTo>
                  <a:lnTo>
                    <a:pt x="88" y="32"/>
                  </a:lnTo>
                  <a:lnTo>
                    <a:pt x="96" y="40"/>
                  </a:lnTo>
                  <a:lnTo>
                    <a:pt x="96" y="48"/>
                  </a:lnTo>
                  <a:lnTo>
                    <a:pt x="88" y="48"/>
                  </a:lnTo>
                  <a:lnTo>
                    <a:pt x="72" y="56"/>
                  </a:lnTo>
                  <a:lnTo>
                    <a:pt x="72" y="72"/>
                  </a:lnTo>
                  <a:lnTo>
                    <a:pt x="72" y="96"/>
                  </a:lnTo>
                  <a:lnTo>
                    <a:pt x="72" y="104"/>
                  </a:lnTo>
                  <a:lnTo>
                    <a:pt x="64" y="112"/>
                  </a:lnTo>
                  <a:lnTo>
                    <a:pt x="56" y="112"/>
                  </a:lnTo>
                  <a:lnTo>
                    <a:pt x="56" y="104"/>
                  </a:lnTo>
                  <a:lnTo>
                    <a:pt x="56" y="80"/>
                  </a:lnTo>
                  <a:lnTo>
                    <a:pt x="56" y="72"/>
                  </a:lnTo>
                  <a:lnTo>
                    <a:pt x="48" y="80"/>
                  </a:lnTo>
                  <a:lnTo>
                    <a:pt x="40" y="96"/>
                  </a:lnTo>
                  <a:lnTo>
                    <a:pt x="32" y="96"/>
                  </a:lnTo>
                  <a:lnTo>
                    <a:pt x="24" y="104"/>
                  </a:lnTo>
                  <a:lnTo>
                    <a:pt x="24" y="120"/>
                  </a:lnTo>
                  <a:lnTo>
                    <a:pt x="16" y="120"/>
                  </a:lnTo>
                  <a:lnTo>
                    <a:pt x="16" y="128"/>
                  </a:lnTo>
                  <a:lnTo>
                    <a:pt x="16" y="136"/>
                  </a:lnTo>
                  <a:lnTo>
                    <a:pt x="16" y="152"/>
                  </a:lnTo>
                  <a:lnTo>
                    <a:pt x="8" y="184"/>
                  </a:lnTo>
                  <a:lnTo>
                    <a:pt x="0" y="192"/>
                  </a:lnTo>
                  <a:lnTo>
                    <a:pt x="8" y="208"/>
                  </a:lnTo>
                  <a:lnTo>
                    <a:pt x="8" y="216"/>
                  </a:lnTo>
                  <a:lnTo>
                    <a:pt x="8" y="224"/>
                  </a:lnTo>
                  <a:lnTo>
                    <a:pt x="0" y="224"/>
                  </a:lnTo>
                  <a:lnTo>
                    <a:pt x="0" y="232"/>
                  </a:lnTo>
                  <a:lnTo>
                    <a:pt x="16" y="272"/>
                  </a:lnTo>
                  <a:lnTo>
                    <a:pt x="32" y="280"/>
                  </a:lnTo>
                  <a:lnTo>
                    <a:pt x="40" y="304"/>
                  </a:lnTo>
                  <a:lnTo>
                    <a:pt x="40" y="344"/>
                  </a:lnTo>
                  <a:lnTo>
                    <a:pt x="32" y="368"/>
                  </a:lnTo>
                  <a:lnTo>
                    <a:pt x="24" y="384"/>
                  </a:lnTo>
                  <a:lnTo>
                    <a:pt x="16" y="400"/>
                  </a:lnTo>
                  <a:lnTo>
                    <a:pt x="16" y="408"/>
                  </a:lnTo>
                  <a:lnTo>
                    <a:pt x="8" y="424"/>
                  </a:lnTo>
                  <a:lnTo>
                    <a:pt x="0" y="424"/>
                  </a:lnTo>
                  <a:lnTo>
                    <a:pt x="152" y="408"/>
                  </a:lnTo>
                  <a:lnTo>
                    <a:pt x="152" y="424"/>
                  </a:lnTo>
                  <a:lnTo>
                    <a:pt x="248" y="408"/>
                  </a:lnTo>
                  <a:lnTo>
                    <a:pt x="248" y="40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65" name="Freeform 58">
              <a:extLst>
                <a:ext uri="{FF2B5EF4-FFF2-40B4-BE49-F238E27FC236}">
                  <a16:creationId xmlns:a16="http://schemas.microsoft.com/office/drawing/2014/main" id="{A619E911-3CEA-42AF-A852-CD13D7BD5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2106612"/>
              <a:ext cx="833437" cy="438150"/>
            </a:xfrm>
            <a:custGeom>
              <a:avLst/>
              <a:gdLst>
                <a:gd name="T0" fmla="*/ 43865 w 456"/>
                <a:gd name="T1" fmla="*/ 219075 h 240"/>
                <a:gd name="T2" fmla="*/ 204704 w 456"/>
                <a:gd name="T3" fmla="*/ 277495 h 240"/>
                <a:gd name="T4" fmla="*/ 307056 w 456"/>
                <a:gd name="T5" fmla="*/ 306705 h 240"/>
                <a:gd name="T6" fmla="*/ 350921 w 456"/>
                <a:gd name="T7" fmla="*/ 365125 h 240"/>
                <a:gd name="T8" fmla="*/ 365543 w 456"/>
                <a:gd name="T9" fmla="*/ 394335 h 240"/>
                <a:gd name="T10" fmla="*/ 380164 w 456"/>
                <a:gd name="T11" fmla="*/ 438150 h 240"/>
                <a:gd name="T12" fmla="*/ 394786 w 456"/>
                <a:gd name="T13" fmla="*/ 408940 h 240"/>
                <a:gd name="T14" fmla="*/ 438651 w 456"/>
                <a:gd name="T15" fmla="*/ 321310 h 240"/>
                <a:gd name="T16" fmla="*/ 453273 w 456"/>
                <a:gd name="T17" fmla="*/ 277495 h 240"/>
                <a:gd name="T18" fmla="*/ 453273 w 456"/>
                <a:gd name="T19" fmla="*/ 321310 h 240"/>
                <a:gd name="T20" fmla="*/ 482516 w 456"/>
                <a:gd name="T21" fmla="*/ 292100 h 240"/>
                <a:gd name="T22" fmla="*/ 497138 w 456"/>
                <a:gd name="T23" fmla="*/ 277495 h 240"/>
                <a:gd name="T24" fmla="*/ 497138 w 456"/>
                <a:gd name="T25" fmla="*/ 306705 h 240"/>
                <a:gd name="T26" fmla="*/ 511760 w 456"/>
                <a:gd name="T27" fmla="*/ 306705 h 240"/>
                <a:gd name="T28" fmla="*/ 526381 w 456"/>
                <a:gd name="T29" fmla="*/ 277495 h 240"/>
                <a:gd name="T30" fmla="*/ 584868 w 456"/>
                <a:gd name="T31" fmla="*/ 248285 h 240"/>
                <a:gd name="T32" fmla="*/ 614111 w 456"/>
                <a:gd name="T33" fmla="*/ 248285 h 240"/>
                <a:gd name="T34" fmla="*/ 687220 w 456"/>
                <a:gd name="T35" fmla="*/ 219075 h 240"/>
                <a:gd name="T36" fmla="*/ 731085 w 456"/>
                <a:gd name="T37" fmla="*/ 262890 h 240"/>
                <a:gd name="T38" fmla="*/ 731085 w 456"/>
                <a:gd name="T39" fmla="*/ 233680 h 240"/>
                <a:gd name="T40" fmla="*/ 745707 w 456"/>
                <a:gd name="T41" fmla="*/ 219075 h 240"/>
                <a:gd name="T42" fmla="*/ 789572 w 456"/>
                <a:gd name="T43" fmla="*/ 219075 h 240"/>
                <a:gd name="T44" fmla="*/ 833437 w 456"/>
                <a:gd name="T45" fmla="*/ 204470 h 240"/>
                <a:gd name="T46" fmla="*/ 818815 w 456"/>
                <a:gd name="T47" fmla="*/ 189865 h 240"/>
                <a:gd name="T48" fmla="*/ 789572 w 456"/>
                <a:gd name="T49" fmla="*/ 131445 h 240"/>
                <a:gd name="T50" fmla="*/ 745707 w 456"/>
                <a:gd name="T51" fmla="*/ 146050 h 240"/>
                <a:gd name="T52" fmla="*/ 716463 w 456"/>
                <a:gd name="T53" fmla="*/ 146050 h 240"/>
                <a:gd name="T54" fmla="*/ 687220 w 456"/>
                <a:gd name="T55" fmla="*/ 102235 h 240"/>
                <a:gd name="T56" fmla="*/ 657977 w 456"/>
                <a:gd name="T57" fmla="*/ 102235 h 240"/>
                <a:gd name="T58" fmla="*/ 541003 w 456"/>
                <a:gd name="T59" fmla="*/ 116840 h 240"/>
                <a:gd name="T60" fmla="*/ 482516 w 456"/>
                <a:gd name="T61" fmla="*/ 175260 h 240"/>
                <a:gd name="T62" fmla="*/ 453273 w 456"/>
                <a:gd name="T63" fmla="*/ 175260 h 240"/>
                <a:gd name="T64" fmla="*/ 424029 w 456"/>
                <a:gd name="T65" fmla="*/ 175260 h 240"/>
                <a:gd name="T66" fmla="*/ 380164 w 456"/>
                <a:gd name="T67" fmla="*/ 160655 h 240"/>
                <a:gd name="T68" fmla="*/ 307056 w 456"/>
                <a:gd name="T69" fmla="*/ 102235 h 240"/>
                <a:gd name="T70" fmla="*/ 277812 w 456"/>
                <a:gd name="T71" fmla="*/ 102235 h 240"/>
                <a:gd name="T72" fmla="*/ 248569 w 456"/>
                <a:gd name="T73" fmla="*/ 131445 h 240"/>
                <a:gd name="T74" fmla="*/ 248569 w 456"/>
                <a:gd name="T75" fmla="*/ 102235 h 240"/>
                <a:gd name="T76" fmla="*/ 233947 w 456"/>
                <a:gd name="T77" fmla="*/ 73025 h 240"/>
                <a:gd name="T78" fmla="*/ 248569 w 456"/>
                <a:gd name="T79" fmla="*/ 73025 h 240"/>
                <a:gd name="T80" fmla="*/ 248569 w 456"/>
                <a:gd name="T81" fmla="*/ 87630 h 240"/>
                <a:gd name="T82" fmla="*/ 277812 w 456"/>
                <a:gd name="T83" fmla="*/ 58420 h 240"/>
                <a:gd name="T84" fmla="*/ 307056 w 456"/>
                <a:gd name="T85" fmla="*/ 14605 h 240"/>
                <a:gd name="T86" fmla="*/ 336299 w 456"/>
                <a:gd name="T87" fmla="*/ 0 h 240"/>
                <a:gd name="T88" fmla="*/ 219326 w 456"/>
                <a:gd name="T89" fmla="*/ 43815 h 240"/>
                <a:gd name="T90" fmla="*/ 175460 w 456"/>
                <a:gd name="T91" fmla="*/ 102235 h 240"/>
                <a:gd name="T92" fmla="*/ 102352 w 456"/>
                <a:gd name="T93" fmla="*/ 131445 h 240"/>
                <a:gd name="T94" fmla="*/ 14622 w 456"/>
                <a:gd name="T95" fmla="*/ 175260 h 2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56" h="240">
                  <a:moveTo>
                    <a:pt x="0" y="104"/>
                  </a:moveTo>
                  <a:lnTo>
                    <a:pt x="0" y="104"/>
                  </a:lnTo>
                  <a:lnTo>
                    <a:pt x="16" y="104"/>
                  </a:lnTo>
                  <a:lnTo>
                    <a:pt x="24" y="120"/>
                  </a:lnTo>
                  <a:lnTo>
                    <a:pt x="24" y="128"/>
                  </a:lnTo>
                  <a:lnTo>
                    <a:pt x="56" y="128"/>
                  </a:lnTo>
                  <a:lnTo>
                    <a:pt x="104" y="136"/>
                  </a:lnTo>
                  <a:lnTo>
                    <a:pt x="112" y="152"/>
                  </a:lnTo>
                  <a:lnTo>
                    <a:pt x="160" y="160"/>
                  </a:lnTo>
                  <a:lnTo>
                    <a:pt x="168" y="160"/>
                  </a:lnTo>
                  <a:lnTo>
                    <a:pt x="168" y="168"/>
                  </a:lnTo>
                  <a:lnTo>
                    <a:pt x="176" y="168"/>
                  </a:lnTo>
                  <a:lnTo>
                    <a:pt x="192" y="176"/>
                  </a:lnTo>
                  <a:lnTo>
                    <a:pt x="192" y="200"/>
                  </a:lnTo>
                  <a:lnTo>
                    <a:pt x="184" y="208"/>
                  </a:lnTo>
                  <a:lnTo>
                    <a:pt x="184" y="216"/>
                  </a:lnTo>
                  <a:lnTo>
                    <a:pt x="200" y="216"/>
                  </a:lnTo>
                  <a:lnTo>
                    <a:pt x="200" y="224"/>
                  </a:lnTo>
                  <a:lnTo>
                    <a:pt x="200" y="240"/>
                  </a:lnTo>
                  <a:lnTo>
                    <a:pt x="208" y="240"/>
                  </a:lnTo>
                  <a:lnTo>
                    <a:pt x="216" y="224"/>
                  </a:lnTo>
                  <a:lnTo>
                    <a:pt x="232" y="192"/>
                  </a:lnTo>
                  <a:lnTo>
                    <a:pt x="240" y="176"/>
                  </a:lnTo>
                  <a:lnTo>
                    <a:pt x="240" y="152"/>
                  </a:lnTo>
                  <a:lnTo>
                    <a:pt x="248" y="152"/>
                  </a:lnTo>
                  <a:lnTo>
                    <a:pt x="248" y="160"/>
                  </a:lnTo>
                  <a:lnTo>
                    <a:pt x="248" y="168"/>
                  </a:lnTo>
                  <a:lnTo>
                    <a:pt x="248" y="176"/>
                  </a:lnTo>
                  <a:lnTo>
                    <a:pt x="264" y="160"/>
                  </a:lnTo>
                  <a:lnTo>
                    <a:pt x="272" y="152"/>
                  </a:lnTo>
                  <a:lnTo>
                    <a:pt x="280" y="152"/>
                  </a:lnTo>
                  <a:lnTo>
                    <a:pt x="272" y="160"/>
                  </a:lnTo>
                  <a:lnTo>
                    <a:pt x="272" y="168"/>
                  </a:lnTo>
                  <a:lnTo>
                    <a:pt x="272" y="176"/>
                  </a:lnTo>
                  <a:lnTo>
                    <a:pt x="280" y="168"/>
                  </a:lnTo>
                  <a:lnTo>
                    <a:pt x="288" y="160"/>
                  </a:lnTo>
                  <a:lnTo>
                    <a:pt x="296" y="152"/>
                  </a:lnTo>
                  <a:lnTo>
                    <a:pt x="288" y="152"/>
                  </a:lnTo>
                  <a:lnTo>
                    <a:pt x="288" y="144"/>
                  </a:lnTo>
                  <a:lnTo>
                    <a:pt x="296" y="136"/>
                  </a:lnTo>
                  <a:lnTo>
                    <a:pt x="304" y="136"/>
                  </a:lnTo>
                  <a:lnTo>
                    <a:pt x="320" y="136"/>
                  </a:lnTo>
                  <a:lnTo>
                    <a:pt x="336" y="136"/>
                  </a:lnTo>
                  <a:lnTo>
                    <a:pt x="344" y="120"/>
                  </a:lnTo>
                  <a:lnTo>
                    <a:pt x="376" y="120"/>
                  </a:lnTo>
                  <a:lnTo>
                    <a:pt x="384" y="128"/>
                  </a:lnTo>
                  <a:lnTo>
                    <a:pt x="400" y="136"/>
                  </a:lnTo>
                  <a:lnTo>
                    <a:pt x="400" y="144"/>
                  </a:lnTo>
                  <a:lnTo>
                    <a:pt x="408" y="144"/>
                  </a:lnTo>
                  <a:lnTo>
                    <a:pt x="400" y="128"/>
                  </a:lnTo>
                  <a:lnTo>
                    <a:pt x="408" y="120"/>
                  </a:lnTo>
                  <a:lnTo>
                    <a:pt x="408" y="128"/>
                  </a:lnTo>
                  <a:lnTo>
                    <a:pt x="416" y="128"/>
                  </a:lnTo>
                  <a:lnTo>
                    <a:pt x="424" y="120"/>
                  </a:lnTo>
                  <a:lnTo>
                    <a:pt x="432" y="120"/>
                  </a:lnTo>
                  <a:lnTo>
                    <a:pt x="456" y="120"/>
                  </a:lnTo>
                  <a:lnTo>
                    <a:pt x="456" y="112"/>
                  </a:lnTo>
                  <a:lnTo>
                    <a:pt x="448" y="104"/>
                  </a:lnTo>
                  <a:lnTo>
                    <a:pt x="432" y="104"/>
                  </a:lnTo>
                  <a:lnTo>
                    <a:pt x="432" y="96"/>
                  </a:lnTo>
                  <a:lnTo>
                    <a:pt x="432" y="72"/>
                  </a:lnTo>
                  <a:lnTo>
                    <a:pt x="424" y="72"/>
                  </a:lnTo>
                  <a:lnTo>
                    <a:pt x="416" y="80"/>
                  </a:lnTo>
                  <a:lnTo>
                    <a:pt x="408" y="80"/>
                  </a:lnTo>
                  <a:lnTo>
                    <a:pt x="400" y="80"/>
                  </a:lnTo>
                  <a:lnTo>
                    <a:pt x="392" y="80"/>
                  </a:lnTo>
                  <a:lnTo>
                    <a:pt x="376" y="80"/>
                  </a:lnTo>
                  <a:lnTo>
                    <a:pt x="376" y="72"/>
                  </a:lnTo>
                  <a:lnTo>
                    <a:pt x="376" y="56"/>
                  </a:lnTo>
                  <a:lnTo>
                    <a:pt x="376" y="48"/>
                  </a:lnTo>
                  <a:lnTo>
                    <a:pt x="360" y="56"/>
                  </a:lnTo>
                  <a:lnTo>
                    <a:pt x="344" y="64"/>
                  </a:lnTo>
                  <a:lnTo>
                    <a:pt x="312" y="64"/>
                  </a:lnTo>
                  <a:lnTo>
                    <a:pt x="296" y="64"/>
                  </a:lnTo>
                  <a:lnTo>
                    <a:pt x="264" y="96"/>
                  </a:lnTo>
                  <a:lnTo>
                    <a:pt x="256" y="96"/>
                  </a:lnTo>
                  <a:lnTo>
                    <a:pt x="248" y="96"/>
                  </a:lnTo>
                  <a:lnTo>
                    <a:pt x="248" y="88"/>
                  </a:lnTo>
                  <a:lnTo>
                    <a:pt x="240" y="88"/>
                  </a:lnTo>
                  <a:lnTo>
                    <a:pt x="232" y="88"/>
                  </a:lnTo>
                  <a:lnTo>
                    <a:pt x="232" y="96"/>
                  </a:lnTo>
                  <a:lnTo>
                    <a:pt x="216" y="96"/>
                  </a:lnTo>
                  <a:lnTo>
                    <a:pt x="208" y="88"/>
                  </a:lnTo>
                  <a:lnTo>
                    <a:pt x="208" y="80"/>
                  </a:lnTo>
                  <a:lnTo>
                    <a:pt x="200" y="80"/>
                  </a:lnTo>
                  <a:lnTo>
                    <a:pt x="184" y="56"/>
                  </a:lnTo>
                  <a:lnTo>
                    <a:pt x="168" y="56"/>
                  </a:lnTo>
                  <a:lnTo>
                    <a:pt x="152" y="64"/>
                  </a:lnTo>
                  <a:lnTo>
                    <a:pt x="152" y="56"/>
                  </a:lnTo>
                  <a:lnTo>
                    <a:pt x="144" y="56"/>
                  </a:lnTo>
                  <a:lnTo>
                    <a:pt x="136" y="72"/>
                  </a:lnTo>
                  <a:lnTo>
                    <a:pt x="136" y="48"/>
                  </a:lnTo>
                  <a:lnTo>
                    <a:pt x="136" y="56"/>
                  </a:lnTo>
                  <a:lnTo>
                    <a:pt x="128" y="56"/>
                  </a:lnTo>
                  <a:lnTo>
                    <a:pt x="128" y="48"/>
                  </a:lnTo>
                  <a:lnTo>
                    <a:pt x="128" y="40"/>
                  </a:lnTo>
                  <a:lnTo>
                    <a:pt x="136" y="40"/>
                  </a:lnTo>
                  <a:lnTo>
                    <a:pt x="136" y="48"/>
                  </a:lnTo>
                  <a:lnTo>
                    <a:pt x="144" y="40"/>
                  </a:lnTo>
                  <a:lnTo>
                    <a:pt x="144" y="32"/>
                  </a:lnTo>
                  <a:lnTo>
                    <a:pt x="152" y="32"/>
                  </a:lnTo>
                  <a:lnTo>
                    <a:pt x="168" y="16"/>
                  </a:lnTo>
                  <a:lnTo>
                    <a:pt x="168" y="8"/>
                  </a:lnTo>
                  <a:lnTo>
                    <a:pt x="176" y="8"/>
                  </a:lnTo>
                  <a:lnTo>
                    <a:pt x="184" y="0"/>
                  </a:lnTo>
                  <a:lnTo>
                    <a:pt x="176" y="0"/>
                  </a:lnTo>
                  <a:lnTo>
                    <a:pt x="152" y="0"/>
                  </a:lnTo>
                  <a:lnTo>
                    <a:pt x="128" y="16"/>
                  </a:lnTo>
                  <a:lnTo>
                    <a:pt x="120" y="24"/>
                  </a:lnTo>
                  <a:lnTo>
                    <a:pt x="112" y="24"/>
                  </a:lnTo>
                  <a:lnTo>
                    <a:pt x="96" y="56"/>
                  </a:lnTo>
                  <a:lnTo>
                    <a:pt x="80" y="64"/>
                  </a:lnTo>
                  <a:lnTo>
                    <a:pt x="72" y="72"/>
                  </a:lnTo>
                  <a:lnTo>
                    <a:pt x="64" y="72"/>
                  </a:lnTo>
                  <a:lnTo>
                    <a:pt x="56" y="72"/>
                  </a:lnTo>
                  <a:lnTo>
                    <a:pt x="40" y="80"/>
                  </a:lnTo>
                  <a:lnTo>
                    <a:pt x="32" y="88"/>
                  </a:lnTo>
                  <a:lnTo>
                    <a:pt x="8" y="96"/>
                  </a:lnTo>
                  <a:lnTo>
                    <a:pt x="0" y="10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66" name="Freeform 59">
              <a:extLst>
                <a:ext uri="{FF2B5EF4-FFF2-40B4-BE49-F238E27FC236}">
                  <a16:creationId xmlns:a16="http://schemas.microsoft.com/office/drawing/2014/main" id="{E5943077-BF69-4465-BC08-0E69EDC22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1213" y="2998787"/>
              <a:ext cx="615950" cy="688975"/>
            </a:xfrm>
            <a:custGeom>
              <a:avLst/>
              <a:gdLst>
                <a:gd name="T0" fmla="*/ 175986 w 336"/>
                <a:gd name="T1" fmla="*/ 117272 h 376"/>
                <a:gd name="T2" fmla="*/ 190651 w 336"/>
                <a:gd name="T3" fmla="*/ 102613 h 376"/>
                <a:gd name="T4" fmla="*/ 249313 w 336"/>
                <a:gd name="T5" fmla="*/ 131931 h 376"/>
                <a:gd name="T6" fmla="*/ 263979 w 336"/>
                <a:gd name="T7" fmla="*/ 131931 h 376"/>
                <a:gd name="T8" fmla="*/ 278644 w 336"/>
                <a:gd name="T9" fmla="*/ 117272 h 376"/>
                <a:gd name="T10" fmla="*/ 293310 w 336"/>
                <a:gd name="T11" fmla="*/ 131931 h 376"/>
                <a:gd name="T12" fmla="*/ 249313 w 336"/>
                <a:gd name="T13" fmla="*/ 146590 h 376"/>
                <a:gd name="T14" fmla="*/ 263979 w 336"/>
                <a:gd name="T15" fmla="*/ 146590 h 376"/>
                <a:gd name="T16" fmla="*/ 293310 w 336"/>
                <a:gd name="T17" fmla="*/ 131931 h 376"/>
                <a:gd name="T18" fmla="*/ 293310 w 336"/>
                <a:gd name="T19" fmla="*/ 131931 h 376"/>
                <a:gd name="T20" fmla="*/ 322640 w 336"/>
                <a:gd name="T21" fmla="*/ 146590 h 376"/>
                <a:gd name="T22" fmla="*/ 362971 w 336"/>
                <a:gd name="T23" fmla="*/ 117272 h 376"/>
                <a:gd name="T24" fmla="*/ 381302 w 336"/>
                <a:gd name="T25" fmla="*/ 117272 h 376"/>
                <a:gd name="T26" fmla="*/ 410633 w 336"/>
                <a:gd name="T27" fmla="*/ 117272 h 376"/>
                <a:gd name="T28" fmla="*/ 509625 w 336"/>
                <a:gd name="T29" fmla="*/ 10994 h 376"/>
                <a:gd name="T30" fmla="*/ 571954 w 336"/>
                <a:gd name="T31" fmla="*/ 0 h 376"/>
                <a:gd name="T32" fmla="*/ 615950 w 336"/>
                <a:gd name="T33" fmla="*/ 249204 h 376"/>
                <a:gd name="T34" fmla="*/ 601285 w 336"/>
                <a:gd name="T35" fmla="*/ 249204 h 376"/>
                <a:gd name="T36" fmla="*/ 615950 w 336"/>
                <a:gd name="T37" fmla="*/ 278522 h 376"/>
                <a:gd name="T38" fmla="*/ 601285 w 336"/>
                <a:gd name="T39" fmla="*/ 322499 h 376"/>
                <a:gd name="T40" fmla="*/ 601285 w 336"/>
                <a:gd name="T41" fmla="*/ 395794 h 376"/>
                <a:gd name="T42" fmla="*/ 601285 w 336"/>
                <a:gd name="T43" fmla="*/ 439771 h 376"/>
                <a:gd name="T44" fmla="*/ 557288 w 336"/>
                <a:gd name="T45" fmla="*/ 483748 h 376"/>
                <a:gd name="T46" fmla="*/ 527957 w 336"/>
                <a:gd name="T47" fmla="*/ 498407 h 376"/>
                <a:gd name="T48" fmla="*/ 527957 w 336"/>
                <a:gd name="T49" fmla="*/ 498407 h 376"/>
                <a:gd name="T50" fmla="*/ 498626 w 336"/>
                <a:gd name="T51" fmla="*/ 527726 h 376"/>
                <a:gd name="T52" fmla="*/ 483961 w 336"/>
                <a:gd name="T53" fmla="*/ 571703 h 376"/>
                <a:gd name="T54" fmla="*/ 483961 w 336"/>
                <a:gd name="T55" fmla="*/ 601021 h 376"/>
                <a:gd name="T56" fmla="*/ 469295 w 336"/>
                <a:gd name="T57" fmla="*/ 571703 h 376"/>
                <a:gd name="T58" fmla="*/ 439964 w 336"/>
                <a:gd name="T59" fmla="*/ 601021 h 376"/>
                <a:gd name="T60" fmla="*/ 439964 w 336"/>
                <a:gd name="T61" fmla="*/ 630339 h 376"/>
                <a:gd name="T62" fmla="*/ 439964 w 336"/>
                <a:gd name="T63" fmla="*/ 659657 h 376"/>
                <a:gd name="T64" fmla="*/ 410633 w 336"/>
                <a:gd name="T65" fmla="*/ 688975 h 376"/>
                <a:gd name="T66" fmla="*/ 381302 w 336"/>
                <a:gd name="T67" fmla="*/ 688975 h 376"/>
                <a:gd name="T68" fmla="*/ 351971 w 336"/>
                <a:gd name="T69" fmla="*/ 674316 h 376"/>
                <a:gd name="T70" fmla="*/ 351971 w 336"/>
                <a:gd name="T71" fmla="*/ 674316 h 376"/>
                <a:gd name="T72" fmla="*/ 337306 w 336"/>
                <a:gd name="T73" fmla="*/ 644998 h 376"/>
                <a:gd name="T74" fmla="*/ 307975 w 336"/>
                <a:gd name="T75" fmla="*/ 674316 h 376"/>
                <a:gd name="T76" fmla="*/ 263979 w 336"/>
                <a:gd name="T77" fmla="*/ 674316 h 376"/>
                <a:gd name="T78" fmla="*/ 249313 w 336"/>
                <a:gd name="T79" fmla="*/ 659657 h 376"/>
                <a:gd name="T80" fmla="*/ 234648 w 336"/>
                <a:gd name="T81" fmla="*/ 674316 h 376"/>
                <a:gd name="T82" fmla="*/ 219982 w 336"/>
                <a:gd name="T83" fmla="*/ 674316 h 376"/>
                <a:gd name="T84" fmla="*/ 190651 w 336"/>
                <a:gd name="T85" fmla="*/ 659657 h 376"/>
                <a:gd name="T86" fmla="*/ 146655 w 336"/>
                <a:gd name="T87" fmla="*/ 659657 h 376"/>
                <a:gd name="T88" fmla="*/ 146655 w 336"/>
                <a:gd name="T89" fmla="*/ 644998 h 376"/>
                <a:gd name="T90" fmla="*/ 87993 w 336"/>
                <a:gd name="T91" fmla="*/ 615680 h 376"/>
                <a:gd name="T92" fmla="*/ 58662 w 336"/>
                <a:gd name="T93" fmla="*/ 615680 h 376"/>
                <a:gd name="T94" fmla="*/ 0 w 336"/>
                <a:gd name="T95" fmla="*/ 146590 h 3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36" h="376">
                  <a:moveTo>
                    <a:pt x="96" y="64"/>
                  </a:moveTo>
                  <a:lnTo>
                    <a:pt x="96" y="64"/>
                  </a:lnTo>
                  <a:lnTo>
                    <a:pt x="104" y="64"/>
                  </a:lnTo>
                  <a:lnTo>
                    <a:pt x="104" y="56"/>
                  </a:lnTo>
                  <a:lnTo>
                    <a:pt x="128" y="56"/>
                  </a:lnTo>
                  <a:lnTo>
                    <a:pt x="136" y="72"/>
                  </a:lnTo>
                  <a:lnTo>
                    <a:pt x="144" y="72"/>
                  </a:lnTo>
                  <a:lnTo>
                    <a:pt x="152" y="64"/>
                  </a:lnTo>
                  <a:lnTo>
                    <a:pt x="160" y="72"/>
                  </a:lnTo>
                  <a:lnTo>
                    <a:pt x="144" y="72"/>
                  </a:lnTo>
                  <a:lnTo>
                    <a:pt x="136" y="80"/>
                  </a:lnTo>
                  <a:lnTo>
                    <a:pt x="144" y="80"/>
                  </a:lnTo>
                  <a:lnTo>
                    <a:pt x="152" y="80"/>
                  </a:lnTo>
                  <a:lnTo>
                    <a:pt x="160" y="72"/>
                  </a:lnTo>
                  <a:lnTo>
                    <a:pt x="168" y="80"/>
                  </a:lnTo>
                  <a:lnTo>
                    <a:pt x="176" y="80"/>
                  </a:lnTo>
                  <a:lnTo>
                    <a:pt x="192" y="72"/>
                  </a:lnTo>
                  <a:lnTo>
                    <a:pt x="198" y="64"/>
                  </a:lnTo>
                  <a:lnTo>
                    <a:pt x="208" y="64"/>
                  </a:lnTo>
                  <a:lnTo>
                    <a:pt x="224" y="64"/>
                  </a:lnTo>
                  <a:lnTo>
                    <a:pt x="240" y="48"/>
                  </a:lnTo>
                  <a:lnTo>
                    <a:pt x="278" y="6"/>
                  </a:lnTo>
                  <a:lnTo>
                    <a:pt x="312" y="0"/>
                  </a:lnTo>
                  <a:lnTo>
                    <a:pt x="336" y="136"/>
                  </a:lnTo>
                  <a:lnTo>
                    <a:pt x="328" y="136"/>
                  </a:lnTo>
                  <a:lnTo>
                    <a:pt x="328" y="144"/>
                  </a:lnTo>
                  <a:lnTo>
                    <a:pt x="336" y="152"/>
                  </a:lnTo>
                  <a:lnTo>
                    <a:pt x="336" y="176"/>
                  </a:lnTo>
                  <a:lnTo>
                    <a:pt x="328" y="176"/>
                  </a:lnTo>
                  <a:lnTo>
                    <a:pt x="328" y="216"/>
                  </a:lnTo>
                  <a:lnTo>
                    <a:pt x="328" y="224"/>
                  </a:lnTo>
                  <a:lnTo>
                    <a:pt x="328" y="240"/>
                  </a:lnTo>
                  <a:lnTo>
                    <a:pt x="312" y="256"/>
                  </a:lnTo>
                  <a:lnTo>
                    <a:pt x="304" y="264"/>
                  </a:lnTo>
                  <a:lnTo>
                    <a:pt x="296" y="272"/>
                  </a:lnTo>
                  <a:lnTo>
                    <a:pt x="288" y="272"/>
                  </a:lnTo>
                  <a:lnTo>
                    <a:pt x="272" y="288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56" y="328"/>
                  </a:lnTo>
                  <a:lnTo>
                    <a:pt x="256" y="312"/>
                  </a:lnTo>
                  <a:lnTo>
                    <a:pt x="240" y="312"/>
                  </a:lnTo>
                  <a:lnTo>
                    <a:pt x="240" y="328"/>
                  </a:lnTo>
                  <a:lnTo>
                    <a:pt x="240" y="336"/>
                  </a:lnTo>
                  <a:lnTo>
                    <a:pt x="240" y="344"/>
                  </a:lnTo>
                  <a:lnTo>
                    <a:pt x="240" y="360"/>
                  </a:lnTo>
                  <a:lnTo>
                    <a:pt x="232" y="368"/>
                  </a:lnTo>
                  <a:lnTo>
                    <a:pt x="224" y="376"/>
                  </a:lnTo>
                  <a:lnTo>
                    <a:pt x="216" y="376"/>
                  </a:lnTo>
                  <a:lnTo>
                    <a:pt x="208" y="376"/>
                  </a:lnTo>
                  <a:lnTo>
                    <a:pt x="200" y="368"/>
                  </a:lnTo>
                  <a:lnTo>
                    <a:pt x="192" y="368"/>
                  </a:lnTo>
                  <a:lnTo>
                    <a:pt x="192" y="360"/>
                  </a:lnTo>
                  <a:lnTo>
                    <a:pt x="184" y="352"/>
                  </a:lnTo>
                  <a:lnTo>
                    <a:pt x="176" y="352"/>
                  </a:lnTo>
                  <a:lnTo>
                    <a:pt x="168" y="368"/>
                  </a:lnTo>
                  <a:lnTo>
                    <a:pt x="160" y="368"/>
                  </a:lnTo>
                  <a:lnTo>
                    <a:pt x="144" y="368"/>
                  </a:lnTo>
                  <a:lnTo>
                    <a:pt x="136" y="360"/>
                  </a:lnTo>
                  <a:lnTo>
                    <a:pt x="128" y="360"/>
                  </a:lnTo>
                  <a:lnTo>
                    <a:pt x="128" y="368"/>
                  </a:lnTo>
                  <a:lnTo>
                    <a:pt x="120" y="368"/>
                  </a:lnTo>
                  <a:lnTo>
                    <a:pt x="104" y="360"/>
                  </a:lnTo>
                  <a:lnTo>
                    <a:pt x="80" y="360"/>
                  </a:lnTo>
                  <a:lnTo>
                    <a:pt x="80" y="352"/>
                  </a:lnTo>
                  <a:lnTo>
                    <a:pt x="72" y="336"/>
                  </a:lnTo>
                  <a:lnTo>
                    <a:pt x="48" y="336"/>
                  </a:lnTo>
                  <a:lnTo>
                    <a:pt x="32" y="336"/>
                  </a:lnTo>
                  <a:lnTo>
                    <a:pt x="0" y="80"/>
                  </a:lnTo>
                  <a:lnTo>
                    <a:pt x="96" y="6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67" name="Freeform 60">
              <a:hlinkClick r:id="" action="ppaction://noaction"/>
              <a:extLst>
                <a:ext uri="{FF2B5EF4-FFF2-40B4-BE49-F238E27FC236}">
                  <a16:creationId xmlns:a16="http://schemas.microsoft.com/office/drawing/2014/main" id="{FD3519E4-D03E-43E3-BA25-5E97C7916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025" y="2252662"/>
              <a:ext cx="893763" cy="790575"/>
            </a:xfrm>
            <a:custGeom>
              <a:avLst/>
              <a:gdLst>
                <a:gd name="T0" fmla="*/ 586074 w 488"/>
                <a:gd name="T1" fmla="*/ 614892 h 432"/>
                <a:gd name="T2" fmla="*/ 615378 w 488"/>
                <a:gd name="T3" fmla="*/ 600251 h 432"/>
                <a:gd name="T4" fmla="*/ 644682 w 488"/>
                <a:gd name="T5" fmla="*/ 629532 h 432"/>
                <a:gd name="T6" fmla="*/ 659333 w 488"/>
                <a:gd name="T7" fmla="*/ 673453 h 432"/>
                <a:gd name="T8" fmla="*/ 688637 w 488"/>
                <a:gd name="T9" fmla="*/ 688093 h 432"/>
                <a:gd name="T10" fmla="*/ 849807 w 488"/>
                <a:gd name="T11" fmla="*/ 746654 h 432"/>
                <a:gd name="T12" fmla="*/ 849807 w 488"/>
                <a:gd name="T13" fmla="*/ 790575 h 432"/>
                <a:gd name="T14" fmla="*/ 864459 w 488"/>
                <a:gd name="T15" fmla="*/ 775935 h 432"/>
                <a:gd name="T16" fmla="*/ 879111 w 488"/>
                <a:gd name="T17" fmla="*/ 732014 h 432"/>
                <a:gd name="T18" fmla="*/ 864459 w 488"/>
                <a:gd name="T19" fmla="*/ 717374 h 432"/>
                <a:gd name="T20" fmla="*/ 893763 w 488"/>
                <a:gd name="T21" fmla="*/ 688093 h 432"/>
                <a:gd name="T22" fmla="*/ 879111 w 488"/>
                <a:gd name="T23" fmla="*/ 673453 h 432"/>
                <a:gd name="T24" fmla="*/ 849807 w 488"/>
                <a:gd name="T25" fmla="*/ 541690 h 432"/>
                <a:gd name="T26" fmla="*/ 849807 w 488"/>
                <a:gd name="T27" fmla="*/ 541690 h 432"/>
                <a:gd name="T28" fmla="*/ 849807 w 488"/>
                <a:gd name="T29" fmla="*/ 409928 h 432"/>
                <a:gd name="T30" fmla="*/ 835156 w 488"/>
                <a:gd name="T31" fmla="*/ 366007 h 432"/>
                <a:gd name="T32" fmla="*/ 820504 w 488"/>
                <a:gd name="T33" fmla="*/ 248885 h 432"/>
                <a:gd name="T34" fmla="*/ 805852 w 488"/>
                <a:gd name="T35" fmla="*/ 263525 h 432"/>
                <a:gd name="T36" fmla="*/ 791200 w 488"/>
                <a:gd name="T37" fmla="*/ 248885 h 432"/>
                <a:gd name="T38" fmla="*/ 776548 w 488"/>
                <a:gd name="T39" fmla="*/ 175683 h 432"/>
                <a:gd name="T40" fmla="*/ 776548 w 488"/>
                <a:gd name="T41" fmla="*/ 131763 h 432"/>
                <a:gd name="T42" fmla="*/ 747244 w 488"/>
                <a:gd name="T43" fmla="*/ 0 h 432"/>
                <a:gd name="T44" fmla="*/ 586074 w 488"/>
                <a:gd name="T45" fmla="*/ 29281 h 432"/>
                <a:gd name="T46" fmla="*/ 483511 w 488"/>
                <a:gd name="T47" fmla="*/ 131763 h 432"/>
                <a:gd name="T48" fmla="*/ 439556 w 488"/>
                <a:gd name="T49" fmla="*/ 204964 h 432"/>
                <a:gd name="T50" fmla="*/ 395600 w 488"/>
                <a:gd name="T51" fmla="*/ 248885 h 432"/>
                <a:gd name="T52" fmla="*/ 410252 w 488"/>
                <a:gd name="T53" fmla="*/ 248885 h 432"/>
                <a:gd name="T54" fmla="*/ 424904 w 488"/>
                <a:gd name="T55" fmla="*/ 263525 h 432"/>
                <a:gd name="T56" fmla="*/ 424904 w 488"/>
                <a:gd name="T57" fmla="*/ 292806 h 432"/>
                <a:gd name="T58" fmla="*/ 410252 w 488"/>
                <a:gd name="T59" fmla="*/ 292806 h 432"/>
                <a:gd name="T60" fmla="*/ 424904 w 488"/>
                <a:gd name="T61" fmla="*/ 336726 h 432"/>
                <a:gd name="T62" fmla="*/ 424904 w 488"/>
                <a:gd name="T63" fmla="*/ 351367 h 432"/>
                <a:gd name="T64" fmla="*/ 380948 w 488"/>
                <a:gd name="T65" fmla="*/ 380647 h 432"/>
                <a:gd name="T66" fmla="*/ 336993 w 488"/>
                <a:gd name="T67" fmla="*/ 424568 h 432"/>
                <a:gd name="T68" fmla="*/ 322341 w 488"/>
                <a:gd name="T69" fmla="*/ 424568 h 432"/>
                <a:gd name="T70" fmla="*/ 293037 w 488"/>
                <a:gd name="T71" fmla="*/ 424568 h 432"/>
                <a:gd name="T72" fmla="*/ 278385 w 488"/>
                <a:gd name="T73" fmla="*/ 439208 h 432"/>
                <a:gd name="T74" fmla="*/ 249081 w 488"/>
                <a:gd name="T75" fmla="*/ 439208 h 432"/>
                <a:gd name="T76" fmla="*/ 234430 w 488"/>
                <a:gd name="T77" fmla="*/ 424568 h 432"/>
                <a:gd name="T78" fmla="*/ 87911 w 488"/>
                <a:gd name="T79" fmla="*/ 468489 h 432"/>
                <a:gd name="T80" fmla="*/ 73259 w 488"/>
                <a:gd name="T81" fmla="*/ 483129 h 432"/>
                <a:gd name="T82" fmla="*/ 87911 w 488"/>
                <a:gd name="T83" fmla="*/ 512410 h 432"/>
                <a:gd name="T84" fmla="*/ 102563 w 488"/>
                <a:gd name="T85" fmla="*/ 541690 h 432"/>
                <a:gd name="T86" fmla="*/ 102563 w 488"/>
                <a:gd name="T87" fmla="*/ 556331 h 432"/>
                <a:gd name="T88" fmla="*/ 102563 w 488"/>
                <a:gd name="T89" fmla="*/ 570971 h 432"/>
                <a:gd name="T90" fmla="*/ 73259 w 488"/>
                <a:gd name="T91" fmla="*/ 600251 h 432"/>
                <a:gd name="T92" fmla="*/ 58607 w 488"/>
                <a:gd name="T93" fmla="*/ 629532 h 432"/>
                <a:gd name="T94" fmla="*/ 58607 w 488"/>
                <a:gd name="T95" fmla="*/ 629532 h 432"/>
                <a:gd name="T96" fmla="*/ 14652 w 488"/>
                <a:gd name="T97" fmla="*/ 673453 h 432"/>
                <a:gd name="T98" fmla="*/ 0 w 488"/>
                <a:gd name="T99" fmla="*/ 673453 h 432"/>
                <a:gd name="T100" fmla="*/ 14652 w 488"/>
                <a:gd name="T101" fmla="*/ 717374 h 4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88" h="432">
                  <a:moveTo>
                    <a:pt x="112" y="376"/>
                  </a:moveTo>
                  <a:lnTo>
                    <a:pt x="320" y="336"/>
                  </a:lnTo>
                  <a:lnTo>
                    <a:pt x="328" y="328"/>
                  </a:lnTo>
                  <a:lnTo>
                    <a:pt x="336" y="328"/>
                  </a:lnTo>
                  <a:lnTo>
                    <a:pt x="344" y="344"/>
                  </a:lnTo>
                  <a:lnTo>
                    <a:pt x="352" y="344"/>
                  </a:lnTo>
                  <a:lnTo>
                    <a:pt x="360" y="352"/>
                  </a:lnTo>
                  <a:lnTo>
                    <a:pt x="360" y="368"/>
                  </a:lnTo>
                  <a:lnTo>
                    <a:pt x="368" y="376"/>
                  </a:lnTo>
                  <a:lnTo>
                    <a:pt x="376" y="376"/>
                  </a:lnTo>
                  <a:lnTo>
                    <a:pt x="392" y="384"/>
                  </a:lnTo>
                  <a:lnTo>
                    <a:pt x="464" y="408"/>
                  </a:lnTo>
                  <a:lnTo>
                    <a:pt x="464" y="432"/>
                  </a:lnTo>
                  <a:lnTo>
                    <a:pt x="472" y="424"/>
                  </a:lnTo>
                  <a:lnTo>
                    <a:pt x="480" y="400"/>
                  </a:lnTo>
                  <a:lnTo>
                    <a:pt x="472" y="392"/>
                  </a:lnTo>
                  <a:lnTo>
                    <a:pt x="488" y="376"/>
                  </a:lnTo>
                  <a:lnTo>
                    <a:pt x="480" y="368"/>
                  </a:lnTo>
                  <a:lnTo>
                    <a:pt x="464" y="296"/>
                  </a:lnTo>
                  <a:lnTo>
                    <a:pt x="464" y="224"/>
                  </a:lnTo>
                  <a:lnTo>
                    <a:pt x="456" y="200"/>
                  </a:lnTo>
                  <a:lnTo>
                    <a:pt x="448" y="152"/>
                  </a:lnTo>
                  <a:lnTo>
                    <a:pt x="448" y="136"/>
                  </a:lnTo>
                  <a:lnTo>
                    <a:pt x="440" y="136"/>
                  </a:lnTo>
                  <a:lnTo>
                    <a:pt x="440" y="144"/>
                  </a:lnTo>
                  <a:lnTo>
                    <a:pt x="432" y="136"/>
                  </a:lnTo>
                  <a:lnTo>
                    <a:pt x="424" y="96"/>
                  </a:lnTo>
                  <a:lnTo>
                    <a:pt x="424" y="72"/>
                  </a:lnTo>
                  <a:lnTo>
                    <a:pt x="416" y="56"/>
                  </a:lnTo>
                  <a:lnTo>
                    <a:pt x="408" y="0"/>
                  </a:lnTo>
                  <a:lnTo>
                    <a:pt x="320" y="16"/>
                  </a:lnTo>
                  <a:lnTo>
                    <a:pt x="296" y="24"/>
                  </a:lnTo>
                  <a:lnTo>
                    <a:pt x="264" y="72"/>
                  </a:lnTo>
                  <a:lnTo>
                    <a:pt x="248" y="96"/>
                  </a:lnTo>
                  <a:lnTo>
                    <a:pt x="240" y="112"/>
                  </a:lnTo>
                  <a:lnTo>
                    <a:pt x="216" y="136"/>
                  </a:lnTo>
                  <a:lnTo>
                    <a:pt x="224" y="136"/>
                  </a:lnTo>
                  <a:lnTo>
                    <a:pt x="232" y="144"/>
                  </a:lnTo>
                  <a:lnTo>
                    <a:pt x="232" y="160"/>
                  </a:lnTo>
                  <a:lnTo>
                    <a:pt x="224" y="160"/>
                  </a:lnTo>
                  <a:lnTo>
                    <a:pt x="232" y="168"/>
                  </a:lnTo>
                  <a:lnTo>
                    <a:pt x="232" y="184"/>
                  </a:lnTo>
                  <a:lnTo>
                    <a:pt x="232" y="192"/>
                  </a:lnTo>
                  <a:lnTo>
                    <a:pt x="224" y="192"/>
                  </a:lnTo>
                  <a:lnTo>
                    <a:pt x="208" y="208"/>
                  </a:lnTo>
                  <a:lnTo>
                    <a:pt x="200" y="224"/>
                  </a:lnTo>
                  <a:lnTo>
                    <a:pt x="184" y="232"/>
                  </a:lnTo>
                  <a:lnTo>
                    <a:pt x="176" y="232"/>
                  </a:lnTo>
                  <a:lnTo>
                    <a:pt x="168" y="232"/>
                  </a:lnTo>
                  <a:lnTo>
                    <a:pt x="160" y="232"/>
                  </a:lnTo>
                  <a:lnTo>
                    <a:pt x="152" y="240"/>
                  </a:lnTo>
                  <a:lnTo>
                    <a:pt x="136" y="240"/>
                  </a:lnTo>
                  <a:lnTo>
                    <a:pt x="128" y="232"/>
                  </a:lnTo>
                  <a:lnTo>
                    <a:pt x="80" y="232"/>
                  </a:lnTo>
                  <a:lnTo>
                    <a:pt x="48" y="256"/>
                  </a:lnTo>
                  <a:lnTo>
                    <a:pt x="40" y="264"/>
                  </a:lnTo>
                  <a:lnTo>
                    <a:pt x="40" y="272"/>
                  </a:lnTo>
                  <a:lnTo>
                    <a:pt x="48" y="280"/>
                  </a:lnTo>
                  <a:lnTo>
                    <a:pt x="56" y="288"/>
                  </a:lnTo>
                  <a:lnTo>
                    <a:pt x="56" y="296"/>
                  </a:lnTo>
                  <a:lnTo>
                    <a:pt x="56" y="304"/>
                  </a:lnTo>
                  <a:lnTo>
                    <a:pt x="56" y="312"/>
                  </a:lnTo>
                  <a:lnTo>
                    <a:pt x="48" y="320"/>
                  </a:lnTo>
                  <a:lnTo>
                    <a:pt x="40" y="328"/>
                  </a:lnTo>
                  <a:lnTo>
                    <a:pt x="32" y="344"/>
                  </a:lnTo>
                  <a:lnTo>
                    <a:pt x="24" y="352"/>
                  </a:lnTo>
                  <a:lnTo>
                    <a:pt x="8" y="368"/>
                  </a:lnTo>
                  <a:lnTo>
                    <a:pt x="0" y="368"/>
                  </a:lnTo>
                  <a:lnTo>
                    <a:pt x="8" y="392"/>
                  </a:lnTo>
                  <a:lnTo>
                    <a:pt x="112" y="376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68" name="Freeform 61">
              <a:extLst>
                <a:ext uri="{FF2B5EF4-FFF2-40B4-BE49-F238E27FC236}">
                  <a16:creationId xmlns:a16="http://schemas.microsoft.com/office/drawing/2014/main" id="{E10E92C0-E356-41BE-95EE-29C65C549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237" y="3124200"/>
              <a:ext cx="439737" cy="790575"/>
            </a:xfrm>
            <a:custGeom>
              <a:avLst/>
              <a:gdLst>
                <a:gd name="T0" fmla="*/ 0 w 240"/>
                <a:gd name="T1" fmla="*/ 775935 h 432"/>
                <a:gd name="T2" fmla="*/ 0 w 240"/>
                <a:gd name="T3" fmla="*/ 746654 h 432"/>
                <a:gd name="T4" fmla="*/ 14658 w 240"/>
                <a:gd name="T5" fmla="*/ 732014 h 432"/>
                <a:gd name="T6" fmla="*/ 14658 w 240"/>
                <a:gd name="T7" fmla="*/ 702733 h 432"/>
                <a:gd name="T8" fmla="*/ 43974 w 240"/>
                <a:gd name="T9" fmla="*/ 644172 h 432"/>
                <a:gd name="T10" fmla="*/ 58632 w 240"/>
                <a:gd name="T11" fmla="*/ 614892 h 432"/>
                <a:gd name="T12" fmla="*/ 58632 w 240"/>
                <a:gd name="T13" fmla="*/ 570971 h 432"/>
                <a:gd name="T14" fmla="*/ 43974 w 240"/>
                <a:gd name="T15" fmla="*/ 541690 h 432"/>
                <a:gd name="T16" fmla="*/ 43974 w 240"/>
                <a:gd name="T17" fmla="*/ 497769 h 432"/>
                <a:gd name="T18" fmla="*/ 43974 w 240"/>
                <a:gd name="T19" fmla="*/ 483129 h 432"/>
                <a:gd name="T20" fmla="*/ 14658 w 240"/>
                <a:gd name="T21" fmla="*/ 58561 h 432"/>
                <a:gd name="T22" fmla="*/ 43974 w 240"/>
                <a:gd name="T23" fmla="*/ 58561 h 432"/>
                <a:gd name="T24" fmla="*/ 102605 w 240"/>
                <a:gd name="T25" fmla="*/ 29281 h 432"/>
                <a:gd name="T26" fmla="*/ 381105 w 240"/>
                <a:gd name="T27" fmla="*/ 0 h 432"/>
                <a:gd name="T28" fmla="*/ 381105 w 240"/>
                <a:gd name="T29" fmla="*/ 29281 h 432"/>
                <a:gd name="T30" fmla="*/ 439737 w 240"/>
                <a:gd name="T31" fmla="*/ 497769 h 432"/>
                <a:gd name="T32" fmla="*/ 425079 w 240"/>
                <a:gd name="T33" fmla="*/ 527050 h 432"/>
                <a:gd name="T34" fmla="*/ 439737 w 240"/>
                <a:gd name="T35" fmla="*/ 556331 h 432"/>
                <a:gd name="T36" fmla="*/ 395763 w 240"/>
                <a:gd name="T37" fmla="*/ 570971 h 432"/>
                <a:gd name="T38" fmla="*/ 351790 w 240"/>
                <a:gd name="T39" fmla="*/ 570971 h 432"/>
                <a:gd name="T40" fmla="*/ 366448 w 240"/>
                <a:gd name="T41" fmla="*/ 600251 h 432"/>
                <a:gd name="T42" fmla="*/ 351790 w 240"/>
                <a:gd name="T43" fmla="*/ 629532 h 432"/>
                <a:gd name="T44" fmla="*/ 322474 w 240"/>
                <a:gd name="T45" fmla="*/ 658813 h 432"/>
                <a:gd name="T46" fmla="*/ 307816 w 240"/>
                <a:gd name="T47" fmla="*/ 702733 h 432"/>
                <a:gd name="T48" fmla="*/ 263842 w 240"/>
                <a:gd name="T49" fmla="*/ 717374 h 432"/>
                <a:gd name="T50" fmla="*/ 249184 w 240"/>
                <a:gd name="T51" fmla="*/ 688093 h 432"/>
                <a:gd name="T52" fmla="*/ 219869 w 240"/>
                <a:gd name="T53" fmla="*/ 732014 h 432"/>
                <a:gd name="T54" fmla="*/ 205211 w 240"/>
                <a:gd name="T55" fmla="*/ 761294 h 432"/>
                <a:gd name="T56" fmla="*/ 190553 w 240"/>
                <a:gd name="T57" fmla="*/ 732014 h 432"/>
                <a:gd name="T58" fmla="*/ 146579 w 240"/>
                <a:gd name="T59" fmla="*/ 761294 h 432"/>
                <a:gd name="T60" fmla="*/ 131921 w 240"/>
                <a:gd name="T61" fmla="*/ 775935 h 432"/>
                <a:gd name="T62" fmla="*/ 87947 w 240"/>
                <a:gd name="T63" fmla="*/ 746654 h 432"/>
                <a:gd name="T64" fmla="*/ 73290 w 240"/>
                <a:gd name="T65" fmla="*/ 761294 h 432"/>
                <a:gd name="T66" fmla="*/ 73290 w 240"/>
                <a:gd name="T67" fmla="*/ 746654 h 432"/>
                <a:gd name="T68" fmla="*/ 73290 w 240"/>
                <a:gd name="T69" fmla="*/ 775935 h 432"/>
                <a:gd name="T70" fmla="*/ 58632 w 240"/>
                <a:gd name="T71" fmla="*/ 775935 h 432"/>
                <a:gd name="T72" fmla="*/ 43974 w 240"/>
                <a:gd name="T73" fmla="*/ 761294 h 432"/>
                <a:gd name="T74" fmla="*/ 14658 w 240"/>
                <a:gd name="T75" fmla="*/ 761294 h 432"/>
                <a:gd name="T76" fmla="*/ 14658 w 240"/>
                <a:gd name="T77" fmla="*/ 761294 h 432"/>
                <a:gd name="T78" fmla="*/ 14658 w 240"/>
                <a:gd name="T79" fmla="*/ 790575 h 432"/>
                <a:gd name="T80" fmla="*/ 14658 w 240"/>
                <a:gd name="T81" fmla="*/ 790575 h 43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40" h="432">
                  <a:moveTo>
                    <a:pt x="0" y="424"/>
                  </a:moveTo>
                  <a:lnTo>
                    <a:pt x="0" y="424"/>
                  </a:lnTo>
                  <a:lnTo>
                    <a:pt x="0" y="416"/>
                  </a:lnTo>
                  <a:lnTo>
                    <a:pt x="0" y="408"/>
                  </a:lnTo>
                  <a:lnTo>
                    <a:pt x="8" y="408"/>
                  </a:lnTo>
                  <a:lnTo>
                    <a:pt x="8" y="400"/>
                  </a:lnTo>
                  <a:lnTo>
                    <a:pt x="8" y="384"/>
                  </a:lnTo>
                  <a:lnTo>
                    <a:pt x="16" y="376"/>
                  </a:lnTo>
                  <a:lnTo>
                    <a:pt x="24" y="352"/>
                  </a:lnTo>
                  <a:lnTo>
                    <a:pt x="32" y="344"/>
                  </a:lnTo>
                  <a:lnTo>
                    <a:pt x="32" y="336"/>
                  </a:lnTo>
                  <a:lnTo>
                    <a:pt x="32" y="328"/>
                  </a:lnTo>
                  <a:lnTo>
                    <a:pt x="32" y="312"/>
                  </a:lnTo>
                  <a:lnTo>
                    <a:pt x="32" y="296"/>
                  </a:lnTo>
                  <a:lnTo>
                    <a:pt x="24" y="296"/>
                  </a:lnTo>
                  <a:lnTo>
                    <a:pt x="24" y="288"/>
                  </a:lnTo>
                  <a:lnTo>
                    <a:pt x="24" y="272"/>
                  </a:lnTo>
                  <a:lnTo>
                    <a:pt x="24" y="26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24" y="32"/>
                  </a:lnTo>
                  <a:lnTo>
                    <a:pt x="40" y="32"/>
                  </a:lnTo>
                  <a:lnTo>
                    <a:pt x="56" y="16"/>
                  </a:lnTo>
                  <a:lnTo>
                    <a:pt x="208" y="0"/>
                  </a:lnTo>
                  <a:lnTo>
                    <a:pt x="208" y="16"/>
                  </a:lnTo>
                  <a:lnTo>
                    <a:pt x="240" y="272"/>
                  </a:lnTo>
                  <a:lnTo>
                    <a:pt x="232" y="280"/>
                  </a:lnTo>
                  <a:lnTo>
                    <a:pt x="232" y="288"/>
                  </a:lnTo>
                  <a:lnTo>
                    <a:pt x="240" y="296"/>
                  </a:lnTo>
                  <a:lnTo>
                    <a:pt x="240" y="304"/>
                  </a:lnTo>
                  <a:lnTo>
                    <a:pt x="224" y="304"/>
                  </a:lnTo>
                  <a:lnTo>
                    <a:pt x="216" y="312"/>
                  </a:lnTo>
                  <a:lnTo>
                    <a:pt x="208" y="312"/>
                  </a:lnTo>
                  <a:lnTo>
                    <a:pt x="192" y="312"/>
                  </a:lnTo>
                  <a:lnTo>
                    <a:pt x="192" y="328"/>
                  </a:lnTo>
                  <a:lnTo>
                    <a:pt x="200" y="328"/>
                  </a:lnTo>
                  <a:lnTo>
                    <a:pt x="200" y="336"/>
                  </a:lnTo>
                  <a:lnTo>
                    <a:pt x="192" y="344"/>
                  </a:lnTo>
                  <a:lnTo>
                    <a:pt x="184" y="360"/>
                  </a:lnTo>
                  <a:lnTo>
                    <a:pt x="176" y="360"/>
                  </a:lnTo>
                  <a:lnTo>
                    <a:pt x="168" y="360"/>
                  </a:lnTo>
                  <a:lnTo>
                    <a:pt x="168" y="384"/>
                  </a:lnTo>
                  <a:lnTo>
                    <a:pt x="160" y="392"/>
                  </a:lnTo>
                  <a:lnTo>
                    <a:pt x="144" y="392"/>
                  </a:lnTo>
                  <a:lnTo>
                    <a:pt x="136" y="384"/>
                  </a:lnTo>
                  <a:lnTo>
                    <a:pt x="136" y="376"/>
                  </a:lnTo>
                  <a:lnTo>
                    <a:pt x="128" y="376"/>
                  </a:lnTo>
                  <a:lnTo>
                    <a:pt x="120" y="400"/>
                  </a:lnTo>
                  <a:lnTo>
                    <a:pt x="120" y="416"/>
                  </a:lnTo>
                  <a:lnTo>
                    <a:pt x="112" y="416"/>
                  </a:lnTo>
                  <a:lnTo>
                    <a:pt x="104" y="408"/>
                  </a:lnTo>
                  <a:lnTo>
                    <a:pt x="104" y="400"/>
                  </a:lnTo>
                  <a:lnTo>
                    <a:pt x="96" y="400"/>
                  </a:lnTo>
                  <a:lnTo>
                    <a:pt x="80" y="416"/>
                  </a:lnTo>
                  <a:lnTo>
                    <a:pt x="80" y="424"/>
                  </a:lnTo>
                  <a:lnTo>
                    <a:pt x="72" y="424"/>
                  </a:lnTo>
                  <a:lnTo>
                    <a:pt x="56" y="408"/>
                  </a:lnTo>
                  <a:lnTo>
                    <a:pt x="48" y="408"/>
                  </a:lnTo>
                  <a:lnTo>
                    <a:pt x="40" y="416"/>
                  </a:lnTo>
                  <a:lnTo>
                    <a:pt x="40" y="408"/>
                  </a:lnTo>
                  <a:lnTo>
                    <a:pt x="40" y="416"/>
                  </a:lnTo>
                  <a:lnTo>
                    <a:pt x="40" y="424"/>
                  </a:lnTo>
                  <a:lnTo>
                    <a:pt x="32" y="424"/>
                  </a:lnTo>
                  <a:lnTo>
                    <a:pt x="24" y="416"/>
                  </a:lnTo>
                  <a:lnTo>
                    <a:pt x="16" y="416"/>
                  </a:lnTo>
                  <a:lnTo>
                    <a:pt x="8" y="416"/>
                  </a:lnTo>
                  <a:lnTo>
                    <a:pt x="8" y="424"/>
                  </a:lnTo>
                  <a:lnTo>
                    <a:pt x="8" y="432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69" name="Freeform 62">
              <a:extLst>
                <a:ext uri="{FF2B5EF4-FFF2-40B4-BE49-F238E27FC236}">
                  <a16:creationId xmlns:a16="http://schemas.microsoft.com/office/drawing/2014/main" id="{E0C89DF5-CA68-455A-A377-B50368A0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713" y="2852737"/>
              <a:ext cx="849312" cy="557213"/>
            </a:xfrm>
            <a:custGeom>
              <a:avLst/>
              <a:gdLst>
                <a:gd name="T0" fmla="*/ 219650 w 464"/>
                <a:gd name="T1" fmla="*/ 527886 h 304"/>
                <a:gd name="T2" fmla="*/ 732166 w 464"/>
                <a:gd name="T3" fmla="*/ 439905 h 304"/>
                <a:gd name="T4" fmla="*/ 732166 w 464"/>
                <a:gd name="T5" fmla="*/ 439905 h 304"/>
                <a:gd name="T6" fmla="*/ 732166 w 464"/>
                <a:gd name="T7" fmla="*/ 395915 h 304"/>
                <a:gd name="T8" fmla="*/ 761452 w 464"/>
                <a:gd name="T9" fmla="*/ 395915 h 304"/>
                <a:gd name="T10" fmla="*/ 776095 w 464"/>
                <a:gd name="T11" fmla="*/ 410578 h 304"/>
                <a:gd name="T12" fmla="*/ 776095 w 464"/>
                <a:gd name="T13" fmla="*/ 410578 h 304"/>
                <a:gd name="T14" fmla="*/ 805382 w 464"/>
                <a:gd name="T15" fmla="*/ 381251 h 304"/>
                <a:gd name="T16" fmla="*/ 805382 w 464"/>
                <a:gd name="T17" fmla="*/ 381251 h 304"/>
                <a:gd name="T18" fmla="*/ 805382 w 464"/>
                <a:gd name="T19" fmla="*/ 366588 h 304"/>
                <a:gd name="T20" fmla="*/ 834669 w 464"/>
                <a:gd name="T21" fmla="*/ 337261 h 304"/>
                <a:gd name="T22" fmla="*/ 849312 w 464"/>
                <a:gd name="T23" fmla="*/ 322597 h 304"/>
                <a:gd name="T24" fmla="*/ 849312 w 464"/>
                <a:gd name="T25" fmla="*/ 322597 h 304"/>
                <a:gd name="T26" fmla="*/ 849312 w 464"/>
                <a:gd name="T27" fmla="*/ 307934 h 304"/>
                <a:gd name="T28" fmla="*/ 849312 w 464"/>
                <a:gd name="T29" fmla="*/ 307934 h 304"/>
                <a:gd name="T30" fmla="*/ 790739 w 464"/>
                <a:gd name="T31" fmla="*/ 263943 h 304"/>
                <a:gd name="T32" fmla="*/ 761452 w 464"/>
                <a:gd name="T33" fmla="*/ 249280 h 304"/>
                <a:gd name="T34" fmla="*/ 761452 w 464"/>
                <a:gd name="T35" fmla="*/ 219953 h 304"/>
                <a:gd name="T36" fmla="*/ 776095 w 464"/>
                <a:gd name="T37" fmla="*/ 219953 h 304"/>
                <a:gd name="T38" fmla="*/ 776095 w 464"/>
                <a:gd name="T39" fmla="*/ 205289 h 304"/>
                <a:gd name="T40" fmla="*/ 776095 w 464"/>
                <a:gd name="T41" fmla="*/ 205289 h 304"/>
                <a:gd name="T42" fmla="*/ 761452 w 464"/>
                <a:gd name="T43" fmla="*/ 175962 h 304"/>
                <a:gd name="T44" fmla="*/ 761452 w 464"/>
                <a:gd name="T45" fmla="*/ 175962 h 304"/>
                <a:gd name="T46" fmla="*/ 790739 w 464"/>
                <a:gd name="T47" fmla="*/ 146635 h 304"/>
                <a:gd name="T48" fmla="*/ 790739 w 464"/>
                <a:gd name="T49" fmla="*/ 146635 h 304"/>
                <a:gd name="T50" fmla="*/ 790739 w 464"/>
                <a:gd name="T51" fmla="*/ 117308 h 304"/>
                <a:gd name="T52" fmla="*/ 805382 w 464"/>
                <a:gd name="T53" fmla="*/ 102645 h 304"/>
                <a:gd name="T54" fmla="*/ 805382 w 464"/>
                <a:gd name="T55" fmla="*/ 102645 h 304"/>
                <a:gd name="T56" fmla="*/ 776095 w 464"/>
                <a:gd name="T57" fmla="*/ 87981 h 304"/>
                <a:gd name="T58" fmla="*/ 761452 w 464"/>
                <a:gd name="T59" fmla="*/ 87981 h 304"/>
                <a:gd name="T60" fmla="*/ 746809 w 464"/>
                <a:gd name="T61" fmla="*/ 73318 h 304"/>
                <a:gd name="T62" fmla="*/ 746809 w 464"/>
                <a:gd name="T63" fmla="*/ 43991 h 304"/>
                <a:gd name="T64" fmla="*/ 732166 w 464"/>
                <a:gd name="T65" fmla="*/ 29327 h 304"/>
                <a:gd name="T66" fmla="*/ 717522 w 464"/>
                <a:gd name="T67" fmla="*/ 29327 h 304"/>
                <a:gd name="T68" fmla="*/ 702879 w 464"/>
                <a:gd name="T69" fmla="*/ 0 h 304"/>
                <a:gd name="T70" fmla="*/ 688236 w 464"/>
                <a:gd name="T71" fmla="*/ 0 h 304"/>
                <a:gd name="T72" fmla="*/ 600376 w 464"/>
                <a:gd name="T73" fmla="*/ 14664 h 304"/>
                <a:gd name="T74" fmla="*/ 395369 w 464"/>
                <a:gd name="T75" fmla="*/ 58654 h 304"/>
                <a:gd name="T76" fmla="*/ 175720 w 464"/>
                <a:gd name="T77" fmla="*/ 102645 h 304"/>
                <a:gd name="T78" fmla="*/ 102503 w 464"/>
                <a:gd name="T79" fmla="*/ 117308 h 304"/>
                <a:gd name="T80" fmla="*/ 102503 w 464"/>
                <a:gd name="T81" fmla="*/ 117308 h 304"/>
                <a:gd name="T82" fmla="*/ 87860 w 464"/>
                <a:gd name="T83" fmla="*/ 73318 h 304"/>
                <a:gd name="T84" fmla="*/ 87860 w 464"/>
                <a:gd name="T85" fmla="*/ 73318 h 304"/>
                <a:gd name="T86" fmla="*/ 73217 w 464"/>
                <a:gd name="T87" fmla="*/ 87981 h 304"/>
                <a:gd name="T88" fmla="*/ 29287 w 464"/>
                <a:gd name="T89" fmla="*/ 131972 h 304"/>
                <a:gd name="T90" fmla="*/ 0 w 464"/>
                <a:gd name="T91" fmla="*/ 146635 h 304"/>
                <a:gd name="T92" fmla="*/ 0 w 464"/>
                <a:gd name="T93" fmla="*/ 146635 h 304"/>
                <a:gd name="T94" fmla="*/ 43930 w 464"/>
                <a:gd name="T95" fmla="*/ 395915 h 304"/>
                <a:gd name="T96" fmla="*/ 73217 w 464"/>
                <a:gd name="T97" fmla="*/ 557213 h 304"/>
                <a:gd name="T98" fmla="*/ 73217 w 464"/>
                <a:gd name="T99" fmla="*/ 557213 h 304"/>
                <a:gd name="T100" fmla="*/ 219650 w 464"/>
                <a:gd name="T101" fmla="*/ 527886 h 30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64" h="304">
                  <a:moveTo>
                    <a:pt x="120" y="288"/>
                  </a:moveTo>
                  <a:lnTo>
                    <a:pt x="400" y="240"/>
                  </a:lnTo>
                  <a:lnTo>
                    <a:pt x="400" y="216"/>
                  </a:lnTo>
                  <a:lnTo>
                    <a:pt x="416" y="216"/>
                  </a:lnTo>
                  <a:lnTo>
                    <a:pt x="424" y="224"/>
                  </a:lnTo>
                  <a:lnTo>
                    <a:pt x="440" y="208"/>
                  </a:lnTo>
                  <a:lnTo>
                    <a:pt x="440" y="200"/>
                  </a:lnTo>
                  <a:lnTo>
                    <a:pt x="456" y="184"/>
                  </a:lnTo>
                  <a:lnTo>
                    <a:pt x="464" y="176"/>
                  </a:lnTo>
                  <a:lnTo>
                    <a:pt x="464" y="168"/>
                  </a:lnTo>
                  <a:lnTo>
                    <a:pt x="432" y="144"/>
                  </a:lnTo>
                  <a:lnTo>
                    <a:pt x="416" y="136"/>
                  </a:lnTo>
                  <a:lnTo>
                    <a:pt x="416" y="120"/>
                  </a:lnTo>
                  <a:lnTo>
                    <a:pt x="424" y="120"/>
                  </a:lnTo>
                  <a:lnTo>
                    <a:pt x="424" y="112"/>
                  </a:lnTo>
                  <a:lnTo>
                    <a:pt x="416" y="96"/>
                  </a:lnTo>
                  <a:lnTo>
                    <a:pt x="432" y="80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24" y="48"/>
                  </a:lnTo>
                  <a:lnTo>
                    <a:pt x="416" y="48"/>
                  </a:lnTo>
                  <a:lnTo>
                    <a:pt x="408" y="40"/>
                  </a:lnTo>
                  <a:lnTo>
                    <a:pt x="408" y="24"/>
                  </a:lnTo>
                  <a:lnTo>
                    <a:pt x="400" y="16"/>
                  </a:lnTo>
                  <a:lnTo>
                    <a:pt x="392" y="16"/>
                  </a:lnTo>
                  <a:lnTo>
                    <a:pt x="384" y="0"/>
                  </a:lnTo>
                  <a:lnTo>
                    <a:pt x="376" y="0"/>
                  </a:lnTo>
                  <a:lnTo>
                    <a:pt x="328" y="8"/>
                  </a:lnTo>
                  <a:lnTo>
                    <a:pt x="216" y="32"/>
                  </a:lnTo>
                  <a:lnTo>
                    <a:pt x="96" y="56"/>
                  </a:lnTo>
                  <a:lnTo>
                    <a:pt x="56" y="64"/>
                  </a:lnTo>
                  <a:lnTo>
                    <a:pt x="48" y="40"/>
                  </a:lnTo>
                  <a:lnTo>
                    <a:pt x="40" y="48"/>
                  </a:lnTo>
                  <a:lnTo>
                    <a:pt x="16" y="72"/>
                  </a:lnTo>
                  <a:lnTo>
                    <a:pt x="0" y="80"/>
                  </a:lnTo>
                  <a:lnTo>
                    <a:pt x="24" y="216"/>
                  </a:lnTo>
                  <a:lnTo>
                    <a:pt x="40" y="304"/>
                  </a:lnTo>
                  <a:lnTo>
                    <a:pt x="120" y="288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70" name="Freeform 63">
              <a:extLst>
                <a:ext uri="{FF2B5EF4-FFF2-40B4-BE49-F238E27FC236}">
                  <a16:creationId xmlns:a16="http://schemas.microsoft.com/office/drawing/2014/main" id="{263207B9-D538-4647-A14C-01E67A51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738" y="2193925"/>
              <a:ext cx="233362" cy="468312"/>
            </a:xfrm>
            <a:custGeom>
              <a:avLst/>
              <a:gdLst>
                <a:gd name="T0" fmla="*/ 87511 w 128"/>
                <a:gd name="T1" fmla="*/ 424408 h 256"/>
                <a:gd name="T2" fmla="*/ 72926 w 128"/>
                <a:gd name="T3" fmla="*/ 336599 h 256"/>
                <a:gd name="T4" fmla="*/ 72926 w 128"/>
                <a:gd name="T5" fmla="*/ 307330 h 256"/>
                <a:gd name="T6" fmla="*/ 58341 w 128"/>
                <a:gd name="T7" fmla="*/ 307330 h 256"/>
                <a:gd name="T8" fmla="*/ 58341 w 128"/>
                <a:gd name="T9" fmla="*/ 321965 h 256"/>
                <a:gd name="T10" fmla="*/ 58341 w 128"/>
                <a:gd name="T11" fmla="*/ 321965 h 256"/>
                <a:gd name="T12" fmla="*/ 43755 w 128"/>
                <a:gd name="T13" fmla="*/ 307330 h 256"/>
                <a:gd name="T14" fmla="*/ 43755 w 128"/>
                <a:gd name="T15" fmla="*/ 307330 h 256"/>
                <a:gd name="T16" fmla="*/ 29170 w 128"/>
                <a:gd name="T17" fmla="*/ 234156 h 256"/>
                <a:gd name="T18" fmla="*/ 29170 w 128"/>
                <a:gd name="T19" fmla="*/ 190252 h 256"/>
                <a:gd name="T20" fmla="*/ 29170 w 128"/>
                <a:gd name="T21" fmla="*/ 190252 h 256"/>
                <a:gd name="T22" fmla="*/ 14585 w 128"/>
                <a:gd name="T23" fmla="*/ 160982 h 256"/>
                <a:gd name="T24" fmla="*/ 0 w 128"/>
                <a:gd name="T25" fmla="*/ 58539 h 256"/>
                <a:gd name="T26" fmla="*/ 0 w 128"/>
                <a:gd name="T27" fmla="*/ 58539 h 256"/>
                <a:gd name="T28" fmla="*/ 233362 w 128"/>
                <a:gd name="T29" fmla="*/ 0 h 256"/>
                <a:gd name="T30" fmla="*/ 233362 w 128"/>
                <a:gd name="T31" fmla="*/ 0 h 256"/>
                <a:gd name="T32" fmla="*/ 233362 w 128"/>
                <a:gd name="T33" fmla="*/ 14635 h 256"/>
                <a:gd name="T34" fmla="*/ 233362 w 128"/>
                <a:gd name="T35" fmla="*/ 14635 h 256"/>
                <a:gd name="T36" fmla="*/ 233362 w 128"/>
                <a:gd name="T37" fmla="*/ 29270 h 256"/>
                <a:gd name="T38" fmla="*/ 218777 w 128"/>
                <a:gd name="T39" fmla="*/ 43904 h 256"/>
                <a:gd name="T40" fmla="*/ 218777 w 128"/>
                <a:gd name="T41" fmla="*/ 43904 h 256"/>
                <a:gd name="T42" fmla="*/ 233362 w 128"/>
                <a:gd name="T43" fmla="*/ 58539 h 256"/>
                <a:gd name="T44" fmla="*/ 233362 w 128"/>
                <a:gd name="T45" fmla="*/ 102443 h 256"/>
                <a:gd name="T46" fmla="*/ 233362 w 128"/>
                <a:gd name="T47" fmla="*/ 117078 h 256"/>
                <a:gd name="T48" fmla="*/ 204192 w 128"/>
                <a:gd name="T49" fmla="*/ 131713 h 256"/>
                <a:gd name="T50" fmla="*/ 204192 w 128"/>
                <a:gd name="T51" fmla="*/ 131713 h 256"/>
                <a:gd name="T52" fmla="*/ 204192 w 128"/>
                <a:gd name="T53" fmla="*/ 131713 h 256"/>
                <a:gd name="T54" fmla="*/ 204192 w 128"/>
                <a:gd name="T55" fmla="*/ 131713 h 256"/>
                <a:gd name="T56" fmla="*/ 189607 w 128"/>
                <a:gd name="T57" fmla="*/ 146348 h 256"/>
                <a:gd name="T58" fmla="*/ 189607 w 128"/>
                <a:gd name="T59" fmla="*/ 146348 h 256"/>
                <a:gd name="T60" fmla="*/ 204192 w 128"/>
                <a:gd name="T61" fmla="*/ 160982 h 256"/>
                <a:gd name="T62" fmla="*/ 204192 w 128"/>
                <a:gd name="T63" fmla="*/ 190252 h 256"/>
                <a:gd name="T64" fmla="*/ 204192 w 128"/>
                <a:gd name="T65" fmla="*/ 234156 h 256"/>
                <a:gd name="T66" fmla="*/ 189607 w 128"/>
                <a:gd name="T67" fmla="*/ 248791 h 256"/>
                <a:gd name="T68" fmla="*/ 189607 w 128"/>
                <a:gd name="T69" fmla="*/ 263426 h 256"/>
                <a:gd name="T70" fmla="*/ 189607 w 128"/>
                <a:gd name="T71" fmla="*/ 278060 h 256"/>
                <a:gd name="T72" fmla="*/ 175022 w 128"/>
                <a:gd name="T73" fmla="*/ 292695 h 256"/>
                <a:gd name="T74" fmla="*/ 175022 w 128"/>
                <a:gd name="T75" fmla="*/ 321965 h 256"/>
                <a:gd name="T76" fmla="*/ 189607 w 128"/>
                <a:gd name="T77" fmla="*/ 336599 h 256"/>
                <a:gd name="T78" fmla="*/ 189607 w 128"/>
                <a:gd name="T79" fmla="*/ 351234 h 256"/>
                <a:gd name="T80" fmla="*/ 204192 w 128"/>
                <a:gd name="T81" fmla="*/ 380504 h 256"/>
                <a:gd name="T82" fmla="*/ 204192 w 128"/>
                <a:gd name="T83" fmla="*/ 395138 h 256"/>
                <a:gd name="T84" fmla="*/ 189607 w 128"/>
                <a:gd name="T85" fmla="*/ 409773 h 256"/>
                <a:gd name="T86" fmla="*/ 189607 w 128"/>
                <a:gd name="T87" fmla="*/ 439043 h 256"/>
                <a:gd name="T88" fmla="*/ 204192 w 128"/>
                <a:gd name="T89" fmla="*/ 439043 h 256"/>
                <a:gd name="T90" fmla="*/ 204192 w 128"/>
                <a:gd name="T91" fmla="*/ 439043 h 256"/>
                <a:gd name="T92" fmla="*/ 102096 w 128"/>
                <a:gd name="T93" fmla="*/ 468312 h 256"/>
                <a:gd name="T94" fmla="*/ 102096 w 128"/>
                <a:gd name="T95" fmla="*/ 468312 h 256"/>
                <a:gd name="T96" fmla="*/ 87511 w 128"/>
                <a:gd name="T97" fmla="*/ 424408 h 2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8" h="256">
                  <a:moveTo>
                    <a:pt x="48" y="232"/>
                  </a:moveTo>
                  <a:lnTo>
                    <a:pt x="40" y="184"/>
                  </a:lnTo>
                  <a:lnTo>
                    <a:pt x="40" y="168"/>
                  </a:lnTo>
                  <a:lnTo>
                    <a:pt x="32" y="168"/>
                  </a:lnTo>
                  <a:lnTo>
                    <a:pt x="32" y="176"/>
                  </a:lnTo>
                  <a:lnTo>
                    <a:pt x="24" y="168"/>
                  </a:lnTo>
                  <a:lnTo>
                    <a:pt x="16" y="128"/>
                  </a:lnTo>
                  <a:lnTo>
                    <a:pt x="16" y="104"/>
                  </a:lnTo>
                  <a:lnTo>
                    <a:pt x="8" y="88"/>
                  </a:lnTo>
                  <a:lnTo>
                    <a:pt x="0" y="32"/>
                  </a:lnTo>
                  <a:lnTo>
                    <a:pt x="128" y="0"/>
                  </a:lnTo>
                  <a:lnTo>
                    <a:pt x="128" y="8"/>
                  </a:lnTo>
                  <a:lnTo>
                    <a:pt x="128" y="16"/>
                  </a:lnTo>
                  <a:lnTo>
                    <a:pt x="120" y="24"/>
                  </a:lnTo>
                  <a:lnTo>
                    <a:pt x="128" y="32"/>
                  </a:lnTo>
                  <a:lnTo>
                    <a:pt x="128" y="56"/>
                  </a:lnTo>
                  <a:lnTo>
                    <a:pt x="128" y="64"/>
                  </a:lnTo>
                  <a:lnTo>
                    <a:pt x="112" y="72"/>
                  </a:lnTo>
                  <a:lnTo>
                    <a:pt x="104" y="80"/>
                  </a:lnTo>
                  <a:lnTo>
                    <a:pt x="112" y="88"/>
                  </a:lnTo>
                  <a:lnTo>
                    <a:pt x="112" y="104"/>
                  </a:lnTo>
                  <a:lnTo>
                    <a:pt x="112" y="128"/>
                  </a:lnTo>
                  <a:lnTo>
                    <a:pt x="104" y="136"/>
                  </a:lnTo>
                  <a:lnTo>
                    <a:pt x="104" y="144"/>
                  </a:lnTo>
                  <a:lnTo>
                    <a:pt x="104" y="152"/>
                  </a:lnTo>
                  <a:lnTo>
                    <a:pt x="96" y="160"/>
                  </a:lnTo>
                  <a:lnTo>
                    <a:pt x="96" y="176"/>
                  </a:lnTo>
                  <a:lnTo>
                    <a:pt x="104" y="184"/>
                  </a:lnTo>
                  <a:lnTo>
                    <a:pt x="104" y="192"/>
                  </a:lnTo>
                  <a:lnTo>
                    <a:pt x="112" y="208"/>
                  </a:lnTo>
                  <a:lnTo>
                    <a:pt x="112" y="216"/>
                  </a:lnTo>
                  <a:lnTo>
                    <a:pt x="104" y="224"/>
                  </a:lnTo>
                  <a:lnTo>
                    <a:pt x="104" y="240"/>
                  </a:lnTo>
                  <a:lnTo>
                    <a:pt x="112" y="240"/>
                  </a:lnTo>
                  <a:lnTo>
                    <a:pt x="56" y="256"/>
                  </a:lnTo>
                  <a:lnTo>
                    <a:pt x="48" y="23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71" name="Freeform 64">
              <a:extLst>
                <a:ext uri="{FF2B5EF4-FFF2-40B4-BE49-F238E27FC236}">
                  <a16:creationId xmlns:a16="http://schemas.microsoft.com/office/drawing/2014/main" id="{8695AB10-699B-4E9B-9AC8-58886DD8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400" y="1827212"/>
              <a:ext cx="1011238" cy="468313"/>
            </a:xfrm>
            <a:custGeom>
              <a:avLst/>
              <a:gdLst>
                <a:gd name="T0" fmla="*/ 952616 w 552"/>
                <a:gd name="T1" fmla="*/ 424409 h 256"/>
                <a:gd name="T2" fmla="*/ 908649 w 552"/>
                <a:gd name="T3" fmla="*/ 424409 h 256"/>
                <a:gd name="T4" fmla="*/ 908649 w 552"/>
                <a:gd name="T5" fmla="*/ 365870 h 256"/>
                <a:gd name="T6" fmla="*/ 791404 w 552"/>
                <a:gd name="T7" fmla="*/ 395139 h 256"/>
                <a:gd name="T8" fmla="*/ 703470 w 552"/>
                <a:gd name="T9" fmla="*/ 453678 h 256"/>
                <a:gd name="T10" fmla="*/ 674159 w 552"/>
                <a:gd name="T11" fmla="*/ 453678 h 256"/>
                <a:gd name="T12" fmla="*/ 659503 w 552"/>
                <a:gd name="T13" fmla="*/ 439043 h 256"/>
                <a:gd name="T14" fmla="*/ 615536 w 552"/>
                <a:gd name="T15" fmla="*/ 453678 h 256"/>
                <a:gd name="T16" fmla="*/ 586225 w 552"/>
                <a:gd name="T17" fmla="*/ 424409 h 256"/>
                <a:gd name="T18" fmla="*/ 498291 w 552"/>
                <a:gd name="T19" fmla="*/ 395139 h 256"/>
                <a:gd name="T20" fmla="*/ 498291 w 552"/>
                <a:gd name="T21" fmla="*/ 380504 h 256"/>
                <a:gd name="T22" fmla="*/ 468980 w 552"/>
                <a:gd name="T23" fmla="*/ 409774 h 256"/>
                <a:gd name="T24" fmla="*/ 454324 w 552"/>
                <a:gd name="T25" fmla="*/ 365870 h 256"/>
                <a:gd name="T26" fmla="*/ 468980 w 552"/>
                <a:gd name="T27" fmla="*/ 351235 h 256"/>
                <a:gd name="T28" fmla="*/ 468980 w 552"/>
                <a:gd name="T29" fmla="*/ 351235 h 256"/>
                <a:gd name="T30" fmla="*/ 483636 w 552"/>
                <a:gd name="T31" fmla="*/ 351235 h 256"/>
                <a:gd name="T32" fmla="*/ 527602 w 552"/>
                <a:gd name="T33" fmla="*/ 307330 h 256"/>
                <a:gd name="T34" fmla="*/ 542258 w 552"/>
                <a:gd name="T35" fmla="*/ 292696 h 256"/>
                <a:gd name="T36" fmla="*/ 498291 w 552"/>
                <a:gd name="T37" fmla="*/ 278061 h 256"/>
                <a:gd name="T38" fmla="*/ 425013 w 552"/>
                <a:gd name="T39" fmla="*/ 321965 h 256"/>
                <a:gd name="T40" fmla="*/ 351735 w 552"/>
                <a:gd name="T41" fmla="*/ 409774 h 256"/>
                <a:gd name="T42" fmla="*/ 293112 w 552"/>
                <a:gd name="T43" fmla="*/ 424409 h 256"/>
                <a:gd name="T44" fmla="*/ 219834 w 552"/>
                <a:gd name="T45" fmla="*/ 468313 h 256"/>
                <a:gd name="T46" fmla="*/ 161212 w 552"/>
                <a:gd name="T47" fmla="*/ 468313 h 256"/>
                <a:gd name="T48" fmla="*/ 161212 w 552"/>
                <a:gd name="T49" fmla="*/ 453678 h 256"/>
                <a:gd name="T50" fmla="*/ 175867 w 552"/>
                <a:gd name="T51" fmla="*/ 409774 h 256"/>
                <a:gd name="T52" fmla="*/ 102589 w 552"/>
                <a:gd name="T53" fmla="*/ 424409 h 256"/>
                <a:gd name="T54" fmla="*/ 58622 w 552"/>
                <a:gd name="T55" fmla="*/ 439043 h 256"/>
                <a:gd name="T56" fmla="*/ 0 w 552"/>
                <a:gd name="T57" fmla="*/ 439043 h 256"/>
                <a:gd name="T58" fmla="*/ 131901 w 552"/>
                <a:gd name="T59" fmla="*/ 292696 h 256"/>
                <a:gd name="T60" fmla="*/ 307768 w 552"/>
                <a:gd name="T61" fmla="*/ 190252 h 256"/>
                <a:gd name="T62" fmla="*/ 351735 w 552"/>
                <a:gd name="T63" fmla="*/ 117078 h 256"/>
                <a:gd name="T64" fmla="*/ 395702 w 552"/>
                <a:gd name="T65" fmla="*/ 102443 h 256"/>
                <a:gd name="T66" fmla="*/ 395702 w 552"/>
                <a:gd name="T67" fmla="*/ 131713 h 256"/>
                <a:gd name="T68" fmla="*/ 439669 w 552"/>
                <a:gd name="T69" fmla="*/ 58539 h 256"/>
                <a:gd name="T70" fmla="*/ 439669 w 552"/>
                <a:gd name="T71" fmla="*/ 87809 h 256"/>
                <a:gd name="T72" fmla="*/ 468980 w 552"/>
                <a:gd name="T73" fmla="*/ 58539 h 256"/>
                <a:gd name="T74" fmla="*/ 454324 w 552"/>
                <a:gd name="T75" fmla="*/ 14635 h 256"/>
                <a:gd name="T76" fmla="*/ 512947 w 552"/>
                <a:gd name="T77" fmla="*/ 14635 h 256"/>
                <a:gd name="T78" fmla="*/ 644847 w 552"/>
                <a:gd name="T79" fmla="*/ 14635 h 256"/>
                <a:gd name="T80" fmla="*/ 718126 w 552"/>
                <a:gd name="T81" fmla="*/ 117078 h 256"/>
                <a:gd name="T82" fmla="*/ 864682 w 552"/>
                <a:gd name="T83" fmla="*/ 146348 h 256"/>
                <a:gd name="T84" fmla="*/ 893993 w 552"/>
                <a:gd name="T85" fmla="*/ 146348 h 256"/>
                <a:gd name="T86" fmla="*/ 923304 w 552"/>
                <a:gd name="T87" fmla="*/ 248791 h 256"/>
                <a:gd name="T88" fmla="*/ 923304 w 552"/>
                <a:gd name="T89" fmla="*/ 336600 h 256"/>
                <a:gd name="T90" fmla="*/ 981927 w 552"/>
                <a:gd name="T91" fmla="*/ 336600 h 256"/>
                <a:gd name="T92" fmla="*/ 981927 w 552"/>
                <a:gd name="T93" fmla="*/ 365870 h 256"/>
                <a:gd name="T94" fmla="*/ 981927 w 552"/>
                <a:gd name="T95" fmla="*/ 409774 h 256"/>
                <a:gd name="T96" fmla="*/ 981927 w 552"/>
                <a:gd name="T97" fmla="*/ 424409 h 2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52" h="256">
                  <a:moveTo>
                    <a:pt x="536" y="232"/>
                  </a:moveTo>
                  <a:lnTo>
                    <a:pt x="528" y="232"/>
                  </a:lnTo>
                  <a:lnTo>
                    <a:pt x="520" y="232"/>
                  </a:lnTo>
                  <a:lnTo>
                    <a:pt x="512" y="232"/>
                  </a:lnTo>
                  <a:lnTo>
                    <a:pt x="496" y="232"/>
                  </a:lnTo>
                  <a:lnTo>
                    <a:pt x="496" y="224"/>
                  </a:lnTo>
                  <a:lnTo>
                    <a:pt x="496" y="208"/>
                  </a:lnTo>
                  <a:lnTo>
                    <a:pt x="496" y="200"/>
                  </a:lnTo>
                  <a:lnTo>
                    <a:pt x="480" y="208"/>
                  </a:lnTo>
                  <a:lnTo>
                    <a:pt x="464" y="216"/>
                  </a:lnTo>
                  <a:lnTo>
                    <a:pt x="432" y="216"/>
                  </a:lnTo>
                  <a:lnTo>
                    <a:pt x="416" y="216"/>
                  </a:lnTo>
                  <a:lnTo>
                    <a:pt x="384" y="248"/>
                  </a:lnTo>
                  <a:lnTo>
                    <a:pt x="376" y="248"/>
                  </a:lnTo>
                  <a:lnTo>
                    <a:pt x="368" y="248"/>
                  </a:lnTo>
                  <a:lnTo>
                    <a:pt x="368" y="240"/>
                  </a:lnTo>
                  <a:lnTo>
                    <a:pt x="360" y="240"/>
                  </a:lnTo>
                  <a:lnTo>
                    <a:pt x="352" y="240"/>
                  </a:lnTo>
                  <a:lnTo>
                    <a:pt x="352" y="248"/>
                  </a:lnTo>
                  <a:lnTo>
                    <a:pt x="336" y="248"/>
                  </a:lnTo>
                  <a:lnTo>
                    <a:pt x="328" y="240"/>
                  </a:lnTo>
                  <a:lnTo>
                    <a:pt x="328" y="232"/>
                  </a:lnTo>
                  <a:lnTo>
                    <a:pt x="320" y="232"/>
                  </a:lnTo>
                  <a:lnTo>
                    <a:pt x="304" y="208"/>
                  </a:lnTo>
                  <a:lnTo>
                    <a:pt x="288" y="208"/>
                  </a:lnTo>
                  <a:lnTo>
                    <a:pt x="272" y="216"/>
                  </a:lnTo>
                  <a:lnTo>
                    <a:pt x="272" y="208"/>
                  </a:lnTo>
                  <a:lnTo>
                    <a:pt x="264" y="208"/>
                  </a:lnTo>
                  <a:lnTo>
                    <a:pt x="256" y="224"/>
                  </a:lnTo>
                  <a:lnTo>
                    <a:pt x="256" y="200"/>
                  </a:lnTo>
                  <a:lnTo>
                    <a:pt x="256" y="208"/>
                  </a:lnTo>
                  <a:lnTo>
                    <a:pt x="248" y="208"/>
                  </a:lnTo>
                  <a:lnTo>
                    <a:pt x="248" y="200"/>
                  </a:lnTo>
                  <a:lnTo>
                    <a:pt x="248" y="192"/>
                  </a:lnTo>
                  <a:lnTo>
                    <a:pt x="256" y="192"/>
                  </a:lnTo>
                  <a:lnTo>
                    <a:pt x="256" y="200"/>
                  </a:lnTo>
                  <a:lnTo>
                    <a:pt x="264" y="192"/>
                  </a:lnTo>
                  <a:lnTo>
                    <a:pt x="264" y="184"/>
                  </a:lnTo>
                  <a:lnTo>
                    <a:pt x="272" y="184"/>
                  </a:lnTo>
                  <a:lnTo>
                    <a:pt x="288" y="168"/>
                  </a:lnTo>
                  <a:lnTo>
                    <a:pt x="288" y="160"/>
                  </a:lnTo>
                  <a:lnTo>
                    <a:pt x="296" y="160"/>
                  </a:lnTo>
                  <a:lnTo>
                    <a:pt x="304" y="152"/>
                  </a:lnTo>
                  <a:lnTo>
                    <a:pt x="296" y="152"/>
                  </a:lnTo>
                  <a:lnTo>
                    <a:pt x="272" y="152"/>
                  </a:lnTo>
                  <a:lnTo>
                    <a:pt x="248" y="168"/>
                  </a:lnTo>
                  <a:lnTo>
                    <a:pt x="240" y="176"/>
                  </a:lnTo>
                  <a:lnTo>
                    <a:pt x="232" y="176"/>
                  </a:lnTo>
                  <a:lnTo>
                    <a:pt x="216" y="208"/>
                  </a:lnTo>
                  <a:lnTo>
                    <a:pt x="200" y="216"/>
                  </a:lnTo>
                  <a:lnTo>
                    <a:pt x="192" y="224"/>
                  </a:lnTo>
                  <a:lnTo>
                    <a:pt x="184" y="224"/>
                  </a:lnTo>
                  <a:lnTo>
                    <a:pt x="176" y="224"/>
                  </a:lnTo>
                  <a:lnTo>
                    <a:pt x="160" y="232"/>
                  </a:lnTo>
                  <a:lnTo>
                    <a:pt x="152" y="240"/>
                  </a:lnTo>
                  <a:lnTo>
                    <a:pt x="128" y="248"/>
                  </a:lnTo>
                  <a:lnTo>
                    <a:pt x="120" y="256"/>
                  </a:lnTo>
                  <a:lnTo>
                    <a:pt x="104" y="248"/>
                  </a:lnTo>
                  <a:lnTo>
                    <a:pt x="96" y="248"/>
                  </a:lnTo>
                  <a:lnTo>
                    <a:pt x="88" y="256"/>
                  </a:lnTo>
                  <a:lnTo>
                    <a:pt x="88" y="248"/>
                  </a:lnTo>
                  <a:lnTo>
                    <a:pt x="88" y="240"/>
                  </a:lnTo>
                  <a:lnTo>
                    <a:pt x="88" y="232"/>
                  </a:lnTo>
                  <a:lnTo>
                    <a:pt x="96" y="224"/>
                  </a:lnTo>
                  <a:lnTo>
                    <a:pt x="88" y="216"/>
                  </a:lnTo>
                  <a:lnTo>
                    <a:pt x="80" y="224"/>
                  </a:lnTo>
                  <a:lnTo>
                    <a:pt x="56" y="232"/>
                  </a:lnTo>
                  <a:lnTo>
                    <a:pt x="48" y="240"/>
                  </a:lnTo>
                  <a:lnTo>
                    <a:pt x="40" y="240"/>
                  </a:lnTo>
                  <a:lnTo>
                    <a:pt x="32" y="240"/>
                  </a:lnTo>
                  <a:lnTo>
                    <a:pt x="24" y="248"/>
                  </a:lnTo>
                  <a:lnTo>
                    <a:pt x="16" y="248"/>
                  </a:lnTo>
                  <a:lnTo>
                    <a:pt x="8" y="248"/>
                  </a:lnTo>
                  <a:lnTo>
                    <a:pt x="0" y="240"/>
                  </a:lnTo>
                  <a:lnTo>
                    <a:pt x="24" y="216"/>
                  </a:lnTo>
                  <a:lnTo>
                    <a:pt x="64" y="176"/>
                  </a:lnTo>
                  <a:lnTo>
                    <a:pt x="72" y="160"/>
                  </a:lnTo>
                  <a:lnTo>
                    <a:pt x="104" y="136"/>
                  </a:lnTo>
                  <a:lnTo>
                    <a:pt x="136" y="136"/>
                  </a:lnTo>
                  <a:lnTo>
                    <a:pt x="160" y="120"/>
                  </a:lnTo>
                  <a:lnTo>
                    <a:pt x="168" y="104"/>
                  </a:lnTo>
                  <a:lnTo>
                    <a:pt x="176" y="104"/>
                  </a:lnTo>
                  <a:lnTo>
                    <a:pt x="184" y="96"/>
                  </a:lnTo>
                  <a:lnTo>
                    <a:pt x="192" y="72"/>
                  </a:lnTo>
                  <a:lnTo>
                    <a:pt x="192" y="64"/>
                  </a:lnTo>
                  <a:lnTo>
                    <a:pt x="200" y="56"/>
                  </a:lnTo>
                  <a:lnTo>
                    <a:pt x="216" y="56"/>
                  </a:lnTo>
                  <a:lnTo>
                    <a:pt x="224" y="48"/>
                  </a:lnTo>
                  <a:lnTo>
                    <a:pt x="216" y="56"/>
                  </a:lnTo>
                  <a:lnTo>
                    <a:pt x="216" y="72"/>
                  </a:lnTo>
                  <a:lnTo>
                    <a:pt x="224" y="72"/>
                  </a:lnTo>
                  <a:lnTo>
                    <a:pt x="232" y="40"/>
                  </a:lnTo>
                  <a:lnTo>
                    <a:pt x="240" y="32"/>
                  </a:lnTo>
                  <a:lnTo>
                    <a:pt x="240" y="24"/>
                  </a:lnTo>
                  <a:lnTo>
                    <a:pt x="248" y="32"/>
                  </a:lnTo>
                  <a:lnTo>
                    <a:pt x="240" y="48"/>
                  </a:lnTo>
                  <a:lnTo>
                    <a:pt x="240" y="56"/>
                  </a:lnTo>
                  <a:lnTo>
                    <a:pt x="248" y="48"/>
                  </a:lnTo>
                  <a:lnTo>
                    <a:pt x="256" y="32"/>
                  </a:lnTo>
                  <a:lnTo>
                    <a:pt x="264" y="32"/>
                  </a:lnTo>
                  <a:lnTo>
                    <a:pt x="248" y="8"/>
                  </a:lnTo>
                  <a:lnTo>
                    <a:pt x="256" y="0"/>
                  </a:lnTo>
                  <a:lnTo>
                    <a:pt x="264" y="0"/>
                  </a:lnTo>
                  <a:lnTo>
                    <a:pt x="280" y="8"/>
                  </a:lnTo>
                  <a:lnTo>
                    <a:pt x="312" y="16"/>
                  </a:lnTo>
                  <a:lnTo>
                    <a:pt x="336" y="16"/>
                  </a:lnTo>
                  <a:lnTo>
                    <a:pt x="352" y="16"/>
                  </a:lnTo>
                  <a:lnTo>
                    <a:pt x="352" y="8"/>
                  </a:lnTo>
                  <a:lnTo>
                    <a:pt x="368" y="16"/>
                  </a:lnTo>
                  <a:lnTo>
                    <a:pt x="376" y="16"/>
                  </a:lnTo>
                  <a:lnTo>
                    <a:pt x="384" y="24"/>
                  </a:lnTo>
                  <a:lnTo>
                    <a:pt x="392" y="64"/>
                  </a:lnTo>
                  <a:lnTo>
                    <a:pt x="424" y="88"/>
                  </a:lnTo>
                  <a:lnTo>
                    <a:pt x="448" y="88"/>
                  </a:lnTo>
                  <a:lnTo>
                    <a:pt x="456" y="88"/>
                  </a:lnTo>
                  <a:lnTo>
                    <a:pt x="472" y="80"/>
                  </a:lnTo>
                  <a:lnTo>
                    <a:pt x="480" y="80"/>
                  </a:lnTo>
                  <a:lnTo>
                    <a:pt x="488" y="80"/>
                  </a:lnTo>
                  <a:lnTo>
                    <a:pt x="488" y="104"/>
                  </a:lnTo>
                  <a:lnTo>
                    <a:pt x="488" y="120"/>
                  </a:lnTo>
                  <a:lnTo>
                    <a:pt x="488" y="128"/>
                  </a:lnTo>
                  <a:lnTo>
                    <a:pt x="504" y="136"/>
                  </a:lnTo>
                  <a:lnTo>
                    <a:pt x="512" y="144"/>
                  </a:lnTo>
                  <a:lnTo>
                    <a:pt x="512" y="152"/>
                  </a:lnTo>
                  <a:lnTo>
                    <a:pt x="504" y="168"/>
                  </a:lnTo>
                  <a:lnTo>
                    <a:pt x="504" y="184"/>
                  </a:lnTo>
                  <a:lnTo>
                    <a:pt x="520" y="184"/>
                  </a:lnTo>
                  <a:lnTo>
                    <a:pt x="528" y="184"/>
                  </a:lnTo>
                  <a:lnTo>
                    <a:pt x="536" y="184"/>
                  </a:lnTo>
                  <a:lnTo>
                    <a:pt x="528" y="192"/>
                  </a:lnTo>
                  <a:lnTo>
                    <a:pt x="536" y="200"/>
                  </a:lnTo>
                  <a:lnTo>
                    <a:pt x="536" y="208"/>
                  </a:lnTo>
                  <a:lnTo>
                    <a:pt x="528" y="216"/>
                  </a:lnTo>
                  <a:lnTo>
                    <a:pt x="528" y="224"/>
                  </a:lnTo>
                  <a:lnTo>
                    <a:pt x="536" y="224"/>
                  </a:lnTo>
                  <a:lnTo>
                    <a:pt x="552" y="216"/>
                  </a:lnTo>
                  <a:lnTo>
                    <a:pt x="536" y="23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72" name="Freeform 65">
              <a:extLst>
                <a:ext uri="{FF2B5EF4-FFF2-40B4-BE49-F238E27FC236}">
                  <a16:creationId xmlns:a16="http://schemas.microsoft.com/office/drawing/2014/main" id="{B305F45F-A2C4-4962-8E20-8EDC4B385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613" y="2325687"/>
              <a:ext cx="395287" cy="863600"/>
            </a:xfrm>
            <a:custGeom>
              <a:avLst/>
              <a:gdLst>
                <a:gd name="T0" fmla="*/ 395287 w 216"/>
                <a:gd name="T1" fmla="*/ 58549 h 472"/>
                <a:gd name="T2" fmla="*/ 380647 w 216"/>
                <a:gd name="T3" fmla="*/ 73186 h 472"/>
                <a:gd name="T4" fmla="*/ 366006 w 216"/>
                <a:gd name="T5" fmla="*/ 102461 h 472"/>
                <a:gd name="T6" fmla="*/ 380647 w 216"/>
                <a:gd name="T7" fmla="*/ 117098 h 472"/>
                <a:gd name="T8" fmla="*/ 366006 w 216"/>
                <a:gd name="T9" fmla="*/ 131736 h 472"/>
                <a:gd name="T10" fmla="*/ 336726 w 216"/>
                <a:gd name="T11" fmla="*/ 219559 h 472"/>
                <a:gd name="T12" fmla="*/ 322086 w 216"/>
                <a:gd name="T13" fmla="*/ 248834 h 472"/>
                <a:gd name="T14" fmla="*/ 307445 w 216"/>
                <a:gd name="T15" fmla="*/ 248834 h 472"/>
                <a:gd name="T16" fmla="*/ 307445 w 216"/>
                <a:gd name="T17" fmla="*/ 190285 h 472"/>
                <a:gd name="T18" fmla="*/ 307445 w 216"/>
                <a:gd name="T19" fmla="*/ 175647 h 472"/>
                <a:gd name="T20" fmla="*/ 278165 w 216"/>
                <a:gd name="T21" fmla="*/ 219559 h 472"/>
                <a:gd name="T22" fmla="*/ 263525 w 216"/>
                <a:gd name="T23" fmla="*/ 219559 h 472"/>
                <a:gd name="T24" fmla="*/ 248884 w 216"/>
                <a:gd name="T25" fmla="*/ 234197 h 472"/>
                <a:gd name="T26" fmla="*/ 234244 w 216"/>
                <a:gd name="T27" fmla="*/ 263471 h 472"/>
                <a:gd name="T28" fmla="*/ 234244 w 216"/>
                <a:gd name="T29" fmla="*/ 292746 h 472"/>
                <a:gd name="T30" fmla="*/ 204964 w 216"/>
                <a:gd name="T31" fmla="*/ 395207 h 472"/>
                <a:gd name="T32" fmla="*/ 219604 w 216"/>
                <a:gd name="T33" fmla="*/ 439119 h 472"/>
                <a:gd name="T34" fmla="*/ 204964 w 216"/>
                <a:gd name="T35" fmla="*/ 468393 h 472"/>
                <a:gd name="T36" fmla="*/ 278165 w 216"/>
                <a:gd name="T37" fmla="*/ 600129 h 472"/>
                <a:gd name="T38" fmla="*/ 248884 w 216"/>
                <a:gd name="T39" fmla="*/ 746502 h 472"/>
                <a:gd name="T40" fmla="*/ 234244 w 216"/>
                <a:gd name="T41" fmla="*/ 790414 h 472"/>
                <a:gd name="T42" fmla="*/ 146403 w 216"/>
                <a:gd name="T43" fmla="*/ 863600 h 472"/>
                <a:gd name="T44" fmla="*/ 117122 w 216"/>
                <a:gd name="T45" fmla="*/ 834325 h 472"/>
                <a:gd name="T46" fmla="*/ 87842 w 216"/>
                <a:gd name="T47" fmla="*/ 805051 h 472"/>
                <a:gd name="T48" fmla="*/ 87842 w 216"/>
                <a:gd name="T49" fmla="*/ 775776 h 472"/>
                <a:gd name="T50" fmla="*/ 58561 w 216"/>
                <a:gd name="T51" fmla="*/ 717227 h 472"/>
                <a:gd name="T52" fmla="*/ 58561 w 216"/>
                <a:gd name="T53" fmla="*/ 658678 h 472"/>
                <a:gd name="T54" fmla="*/ 43921 w 216"/>
                <a:gd name="T55" fmla="*/ 629403 h 472"/>
                <a:gd name="T56" fmla="*/ 58561 w 216"/>
                <a:gd name="T57" fmla="*/ 497668 h 472"/>
                <a:gd name="T58" fmla="*/ 58561 w 216"/>
                <a:gd name="T59" fmla="*/ 453756 h 472"/>
                <a:gd name="T60" fmla="*/ 73201 w 216"/>
                <a:gd name="T61" fmla="*/ 380569 h 472"/>
                <a:gd name="T62" fmla="*/ 73201 w 216"/>
                <a:gd name="T63" fmla="*/ 322020 h 472"/>
                <a:gd name="T64" fmla="*/ 102482 w 216"/>
                <a:gd name="T65" fmla="*/ 248834 h 472"/>
                <a:gd name="T66" fmla="*/ 117122 w 216"/>
                <a:gd name="T67" fmla="*/ 204922 h 472"/>
                <a:gd name="T68" fmla="*/ 117122 w 216"/>
                <a:gd name="T69" fmla="*/ 175647 h 472"/>
                <a:gd name="T70" fmla="*/ 117122 w 216"/>
                <a:gd name="T71" fmla="*/ 175647 h 472"/>
                <a:gd name="T72" fmla="*/ 73201 w 216"/>
                <a:gd name="T73" fmla="*/ 248834 h 472"/>
                <a:gd name="T74" fmla="*/ 43921 w 216"/>
                <a:gd name="T75" fmla="*/ 248834 h 472"/>
                <a:gd name="T76" fmla="*/ 14640 w 216"/>
                <a:gd name="T77" fmla="*/ 322020 h 472"/>
                <a:gd name="T78" fmla="*/ 0 w 216"/>
                <a:gd name="T79" fmla="*/ 292746 h 472"/>
                <a:gd name="T80" fmla="*/ 14640 w 216"/>
                <a:gd name="T81" fmla="*/ 248834 h 472"/>
                <a:gd name="T82" fmla="*/ 43921 w 216"/>
                <a:gd name="T83" fmla="*/ 219559 h 472"/>
                <a:gd name="T84" fmla="*/ 58561 w 216"/>
                <a:gd name="T85" fmla="*/ 190285 h 472"/>
                <a:gd name="T86" fmla="*/ 58561 w 216"/>
                <a:gd name="T87" fmla="*/ 190285 h 472"/>
                <a:gd name="T88" fmla="*/ 102482 w 216"/>
                <a:gd name="T89" fmla="*/ 102461 h 472"/>
                <a:gd name="T90" fmla="*/ 117122 w 216"/>
                <a:gd name="T91" fmla="*/ 58549 h 472"/>
                <a:gd name="T92" fmla="*/ 117122 w 216"/>
                <a:gd name="T93" fmla="*/ 87824 h 472"/>
                <a:gd name="T94" fmla="*/ 146403 w 216"/>
                <a:gd name="T95" fmla="*/ 73186 h 472"/>
                <a:gd name="T96" fmla="*/ 146403 w 216"/>
                <a:gd name="T97" fmla="*/ 73186 h 472"/>
                <a:gd name="T98" fmla="*/ 161043 w 216"/>
                <a:gd name="T99" fmla="*/ 58549 h 472"/>
                <a:gd name="T100" fmla="*/ 161043 w 216"/>
                <a:gd name="T101" fmla="*/ 73186 h 472"/>
                <a:gd name="T102" fmla="*/ 161043 w 216"/>
                <a:gd name="T103" fmla="*/ 102461 h 472"/>
                <a:gd name="T104" fmla="*/ 190323 w 216"/>
                <a:gd name="T105" fmla="*/ 73186 h 472"/>
                <a:gd name="T106" fmla="*/ 190323 w 216"/>
                <a:gd name="T107" fmla="*/ 58549 h 472"/>
                <a:gd name="T108" fmla="*/ 219604 w 216"/>
                <a:gd name="T109" fmla="*/ 29275 h 472"/>
                <a:gd name="T110" fmla="*/ 248884 w 216"/>
                <a:gd name="T111" fmla="*/ 29275 h 472"/>
                <a:gd name="T112" fmla="*/ 278165 w 216"/>
                <a:gd name="T113" fmla="*/ 29275 h 472"/>
                <a:gd name="T114" fmla="*/ 351366 w 216"/>
                <a:gd name="T115" fmla="*/ 0 h 472"/>
                <a:gd name="T116" fmla="*/ 380647 w 216"/>
                <a:gd name="T117" fmla="*/ 29275 h 4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16" h="472">
                  <a:moveTo>
                    <a:pt x="216" y="24"/>
                  </a:moveTo>
                  <a:lnTo>
                    <a:pt x="216" y="32"/>
                  </a:lnTo>
                  <a:lnTo>
                    <a:pt x="208" y="32"/>
                  </a:lnTo>
                  <a:lnTo>
                    <a:pt x="208" y="40"/>
                  </a:lnTo>
                  <a:lnTo>
                    <a:pt x="200" y="40"/>
                  </a:lnTo>
                  <a:lnTo>
                    <a:pt x="200" y="56"/>
                  </a:lnTo>
                  <a:lnTo>
                    <a:pt x="208" y="64"/>
                  </a:lnTo>
                  <a:lnTo>
                    <a:pt x="208" y="72"/>
                  </a:lnTo>
                  <a:lnTo>
                    <a:pt x="200" y="72"/>
                  </a:lnTo>
                  <a:lnTo>
                    <a:pt x="184" y="80"/>
                  </a:lnTo>
                  <a:lnTo>
                    <a:pt x="184" y="96"/>
                  </a:lnTo>
                  <a:lnTo>
                    <a:pt x="184" y="120"/>
                  </a:lnTo>
                  <a:lnTo>
                    <a:pt x="184" y="128"/>
                  </a:lnTo>
                  <a:lnTo>
                    <a:pt x="176" y="136"/>
                  </a:lnTo>
                  <a:lnTo>
                    <a:pt x="168" y="136"/>
                  </a:lnTo>
                  <a:lnTo>
                    <a:pt x="168" y="128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60" y="104"/>
                  </a:lnTo>
                  <a:lnTo>
                    <a:pt x="152" y="120"/>
                  </a:lnTo>
                  <a:lnTo>
                    <a:pt x="144" y="120"/>
                  </a:lnTo>
                  <a:lnTo>
                    <a:pt x="136" y="128"/>
                  </a:lnTo>
                  <a:lnTo>
                    <a:pt x="136" y="144"/>
                  </a:lnTo>
                  <a:lnTo>
                    <a:pt x="128" y="144"/>
                  </a:lnTo>
                  <a:lnTo>
                    <a:pt x="128" y="152"/>
                  </a:lnTo>
                  <a:lnTo>
                    <a:pt x="128" y="160"/>
                  </a:lnTo>
                  <a:lnTo>
                    <a:pt x="128" y="176"/>
                  </a:lnTo>
                  <a:lnTo>
                    <a:pt x="120" y="208"/>
                  </a:lnTo>
                  <a:lnTo>
                    <a:pt x="112" y="216"/>
                  </a:lnTo>
                  <a:lnTo>
                    <a:pt x="120" y="232"/>
                  </a:lnTo>
                  <a:lnTo>
                    <a:pt x="120" y="240"/>
                  </a:lnTo>
                  <a:lnTo>
                    <a:pt x="120" y="248"/>
                  </a:lnTo>
                  <a:lnTo>
                    <a:pt x="112" y="248"/>
                  </a:lnTo>
                  <a:lnTo>
                    <a:pt x="112" y="256"/>
                  </a:lnTo>
                  <a:lnTo>
                    <a:pt x="128" y="296"/>
                  </a:lnTo>
                  <a:lnTo>
                    <a:pt x="144" y="304"/>
                  </a:lnTo>
                  <a:lnTo>
                    <a:pt x="152" y="328"/>
                  </a:lnTo>
                  <a:lnTo>
                    <a:pt x="152" y="368"/>
                  </a:lnTo>
                  <a:lnTo>
                    <a:pt x="144" y="392"/>
                  </a:lnTo>
                  <a:lnTo>
                    <a:pt x="136" y="408"/>
                  </a:lnTo>
                  <a:lnTo>
                    <a:pt x="128" y="424"/>
                  </a:lnTo>
                  <a:lnTo>
                    <a:pt x="128" y="432"/>
                  </a:lnTo>
                  <a:lnTo>
                    <a:pt x="120" y="448"/>
                  </a:lnTo>
                  <a:lnTo>
                    <a:pt x="104" y="456"/>
                  </a:lnTo>
                  <a:lnTo>
                    <a:pt x="80" y="472"/>
                  </a:lnTo>
                  <a:lnTo>
                    <a:pt x="72" y="472"/>
                  </a:lnTo>
                  <a:lnTo>
                    <a:pt x="64" y="464"/>
                  </a:lnTo>
                  <a:lnTo>
                    <a:pt x="64" y="456"/>
                  </a:lnTo>
                  <a:lnTo>
                    <a:pt x="56" y="456"/>
                  </a:lnTo>
                  <a:lnTo>
                    <a:pt x="48" y="440"/>
                  </a:lnTo>
                  <a:lnTo>
                    <a:pt x="48" y="432"/>
                  </a:lnTo>
                  <a:lnTo>
                    <a:pt x="48" y="424"/>
                  </a:lnTo>
                  <a:lnTo>
                    <a:pt x="32" y="416"/>
                  </a:lnTo>
                  <a:lnTo>
                    <a:pt x="32" y="400"/>
                  </a:lnTo>
                  <a:lnTo>
                    <a:pt x="32" y="392"/>
                  </a:lnTo>
                  <a:lnTo>
                    <a:pt x="32" y="384"/>
                  </a:lnTo>
                  <a:lnTo>
                    <a:pt x="32" y="376"/>
                  </a:lnTo>
                  <a:lnTo>
                    <a:pt x="32" y="360"/>
                  </a:lnTo>
                  <a:lnTo>
                    <a:pt x="32" y="352"/>
                  </a:lnTo>
                  <a:lnTo>
                    <a:pt x="24" y="344"/>
                  </a:lnTo>
                  <a:lnTo>
                    <a:pt x="24" y="328"/>
                  </a:lnTo>
                  <a:lnTo>
                    <a:pt x="24" y="288"/>
                  </a:lnTo>
                  <a:lnTo>
                    <a:pt x="32" y="272"/>
                  </a:lnTo>
                  <a:lnTo>
                    <a:pt x="32" y="264"/>
                  </a:lnTo>
                  <a:lnTo>
                    <a:pt x="32" y="248"/>
                  </a:lnTo>
                  <a:lnTo>
                    <a:pt x="24" y="232"/>
                  </a:lnTo>
                  <a:lnTo>
                    <a:pt x="32" y="216"/>
                  </a:lnTo>
                  <a:lnTo>
                    <a:pt x="40" y="208"/>
                  </a:lnTo>
                  <a:lnTo>
                    <a:pt x="40" y="200"/>
                  </a:lnTo>
                  <a:lnTo>
                    <a:pt x="40" y="176"/>
                  </a:lnTo>
                  <a:lnTo>
                    <a:pt x="48" y="152"/>
                  </a:lnTo>
                  <a:lnTo>
                    <a:pt x="56" y="136"/>
                  </a:lnTo>
                  <a:lnTo>
                    <a:pt x="56" y="128"/>
                  </a:lnTo>
                  <a:lnTo>
                    <a:pt x="64" y="120"/>
                  </a:lnTo>
                  <a:lnTo>
                    <a:pt x="64" y="112"/>
                  </a:lnTo>
                  <a:lnTo>
                    <a:pt x="64" y="104"/>
                  </a:lnTo>
                  <a:lnTo>
                    <a:pt x="64" y="96"/>
                  </a:lnTo>
                  <a:lnTo>
                    <a:pt x="48" y="104"/>
                  </a:lnTo>
                  <a:lnTo>
                    <a:pt x="40" y="120"/>
                  </a:lnTo>
                  <a:lnTo>
                    <a:pt x="40" y="136"/>
                  </a:lnTo>
                  <a:lnTo>
                    <a:pt x="48" y="136"/>
                  </a:lnTo>
                  <a:lnTo>
                    <a:pt x="40" y="136"/>
                  </a:lnTo>
                  <a:lnTo>
                    <a:pt x="24" y="136"/>
                  </a:lnTo>
                  <a:lnTo>
                    <a:pt x="24" y="152"/>
                  </a:lnTo>
                  <a:lnTo>
                    <a:pt x="16" y="168"/>
                  </a:lnTo>
                  <a:lnTo>
                    <a:pt x="8" y="176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8" y="152"/>
                  </a:lnTo>
                  <a:lnTo>
                    <a:pt x="8" y="144"/>
                  </a:lnTo>
                  <a:lnTo>
                    <a:pt x="8" y="136"/>
                  </a:lnTo>
                  <a:lnTo>
                    <a:pt x="16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48" y="72"/>
                  </a:lnTo>
                  <a:lnTo>
                    <a:pt x="56" y="56"/>
                  </a:lnTo>
                  <a:lnTo>
                    <a:pt x="56" y="32"/>
                  </a:lnTo>
                  <a:lnTo>
                    <a:pt x="64" y="32"/>
                  </a:lnTo>
                  <a:lnTo>
                    <a:pt x="64" y="40"/>
                  </a:lnTo>
                  <a:lnTo>
                    <a:pt x="64" y="48"/>
                  </a:lnTo>
                  <a:lnTo>
                    <a:pt x="64" y="56"/>
                  </a:lnTo>
                  <a:lnTo>
                    <a:pt x="80" y="40"/>
                  </a:lnTo>
                  <a:lnTo>
                    <a:pt x="88" y="32"/>
                  </a:lnTo>
                  <a:lnTo>
                    <a:pt x="96" y="32"/>
                  </a:lnTo>
                  <a:lnTo>
                    <a:pt x="88" y="40"/>
                  </a:lnTo>
                  <a:lnTo>
                    <a:pt x="88" y="48"/>
                  </a:lnTo>
                  <a:lnTo>
                    <a:pt x="88" y="56"/>
                  </a:lnTo>
                  <a:lnTo>
                    <a:pt x="96" y="48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04" y="32"/>
                  </a:lnTo>
                  <a:lnTo>
                    <a:pt x="104" y="24"/>
                  </a:lnTo>
                  <a:lnTo>
                    <a:pt x="112" y="16"/>
                  </a:lnTo>
                  <a:lnTo>
                    <a:pt x="120" y="16"/>
                  </a:lnTo>
                  <a:lnTo>
                    <a:pt x="136" y="16"/>
                  </a:lnTo>
                  <a:lnTo>
                    <a:pt x="152" y="16"/>
                  </a:lnTo>
                  <a:lnTo>
                    <a:pt x="160" y="0"/>
                  </a:lnTo>
                  <a:lnTo>
                    <a:pt x="192" y="0"/>
                  </a:lnTo>
                  <a:lnTo>
                    <a:pt x="200" y="8"/>
                  </a:lnTo>
                  <a:lnTo>
                    <a:pt x="208" y="16"/>
                  </a:lnTo>
                  <a:lnTo>
                    <a:pt x="216" y="2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73" name="Freeform 66">
              <a:extLst>
                <a:ext uri="{FF2B5EF4-FFF2-40B4-BE49-F238E27FC236}">
                  <a16:creationId xmlns:a16="http://schemas.microsoft.com/office/drawing/2014/main" id="{26882E4C-2501-4375-B1FA-A4EB6F4C7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2443162"/>
              <a:ext cx="922338" cy="703263"/>
            </a:xfrm>
            <a:custGeom>
              <a:avLst/>
              <a:gdLst>
                <a:gd name="T0" fmla="*/ 102482 w 504"/>
                <a:gd name="T1" fmla="*/ 498145 h 384"/>
                <a:gd name="T2" fmla="*/ 87842 w 504"/>
                <a:gd name="T3" fmla="*/ 542099 h 384"/>
                <a:gd name="T4" fmla="*/ 43921 w 504"/>
                <a:gd name="T5" fmla="*/ 586053 h 384"/>
                <a:gd name="T6" fmla="*/ 58561 w 504"/>
                <a:gd name="T7" fmla="*/ 600704 h 384"/>
                <a:gd name="T8" fmla="*/ 87842 w 504"/>
                <a:gd name="T9" fmla="*/ 600704 h 384"/>
                <a:gd name="T10" fmla="*/ 131763 w 504"/>
                <a:gd name="T11" fmla="*/ 600704 h 384"/>
                <a:gd name="T12" fmla="*/ 204964 w 504"/>
                <a:gd name="T13" fmla="*/ 527447 h 384"/>
                <a:gd name="T14" fmla="*/ 278165 w 504"/>
                <a:gd name="T15" fmla="*/ 439539 h 384"/>
                <a:gd name="T16" fmla="*/ 366007 w 504"/>
                <a:gd name="T17" fmla="*/ 454191 h 384"/>
                <a:gd name="T18" fmla="*/ 395288 w 504"/>
                <a:gd name="T19" fmla="*/ 424888 h 384"/>
                <a:gd name="T20" fmla="*/ 468489 w 504"/>
                <a:gd name="T21" fmla="*/ 380934 h 384"/>
                <a:gd name="T22" fmla="*/ 570971 w 504"/>
                <a:gd name="T23" fmla="*/ 351632 h 384"/>
                <a:gd name="T24" fmla="*/ 541691 w 504"/>
                <a:gd name="T25" fmla="*/ 293026 h 384"/>
                <a:gd name="T26" fmla="*/ 527050 w 504"/>
                <a:gd name="T27" fmla="*/ 307678 h 384"/>
                <a:gd name="T28" fmla="*/ 453849 w 504"/>
                <a:gd name="T29" fmla="*/ 293026 h 384"/>
                <a:gd name="T30" fmla="*/ 483129 w 504"/>
                <a:gd name="T31" fmla="*/ 234421 h 384"/>
                <a:gd name="T32" fmla="*/ 585611 w 504"/>
                <a:gd name="T33" fmla="*/ 161164 h 384"/>
                <a:gd name="T34" fmla="*/ 732014 w 504"/>
                <a:gd name="T35" fmla="*/ 117211 h 384"/>
                <a:gd name="T36" fmla="*/ 761295 w 504"/>
                <a:gd name="T37" fmla="*/ 117211 h 384"/>
                <a:gd name="T38" fmla="*/ 790575 w 504"/>
                <a:gd name="T39" fmla="*/ 131862 h 384"/>
                <a:gd name="T40" fmla="*/ 805216 w 504"/>
                <a:gd name="T41" fmla="*/ 87908 h 384"/>
                <a:gd name="T42" fmla="*/ 775935 w 504"/>
                <a:gd name="T43" fmla="*/ 102559 h 384"/>
                <a:gd name="T44" fmla="*/ 761295 w 504"/>
                <a:gd name="T45" fmla="*/ 87908 h 384"/>
                <a:gd name="T46" fmla="*/ 732014 w 504"/>
                <a:gd name="T47" fmla="*/ 87908 h 384"/>
                <a:gd name="T48" fmla="*/ 790575 w 504"/>
                <a:gd name="T49" fmla="*/ 58605 h 384"/>
                <a:gd name="T50" fmla="*/ 819856 w 504"/>
                <a:gd name="T51" fmla="*/ 58605 h 384"/>
                <a:gd name="T52" fmla="*/ 893057 w 504"/>
                <a:gd name="T53" fmla="*/ 14651 h 384"/>
                <a:gd name="T54" fmla="*/ 922338 w 504"/>
                <a:gd name="T55" fmla="*/ 14651 h 384"/>
                <a:gd name="T56" fmla="*/ 878417 w 504"/>
                <a:gd name="T57" fmla="*/ 58605 h 384"/>
                <a:gd name="T58" fmla="*/ 907698 w 504"/>
                <a:gd name="T59" fmla="*/ 73257 h 384"/>
                <a:gd name="T60" fmla="*/ 907698 w 504"/>
                <a:gd name="T61" fmla="*/ 102559 h 384"/>
                <a:gd name="T62" fmla="*/ 907698 w 504"/>
                <a:gd name="T63" fmla="*/ 117211 h 384"/>
                <a:gd name="T64" fmla="*/ 907698 w 504"/>
                <a:gd name="T65" fmla="*/ 161164 h 384"/>
                <a:gd name="T66" fmla="*/ 849137 w 504"/>
                <a:gd name="T67" fmla="*/ 219770 h 384"/>
                <a:gd name="T68" fmla="*/ 805216 w 504"/>
                <a:gd name="T69" fmla="*/ 234421 h 384"/>
                <a:gd name="T70" fmla="*/ 761295 w 504"/>
                <a:gd name="T71" fmla="*/ 249072 h 384"/>
                <a:gd name="T72" fmla="*/ 732014 w 504"/>
                <a:gd name="T73" fmla="*/ 249072 h 384"/>
                <a:gd name="T74" fmla="*/ 629532 w 504"/>
                <a:gd name="T75" fmla="*/ 234421 h 384"/>
                <a:gd name="T76" fmla="*/ 556331 w 504"/>
                <a:gd name="T77" fmla="*/ 293026 h 384"/>
                <a:gd name="T78" fmla="*/ 585611 w 504"/>
                <a:gd name="T79" fmla="*/ 336980 h 384"/>
                <a:gd name="T80" fmla="*/ 585611 w 504"/>
                <a:gd name="T81" fmla="*/ 366283 h 384"/>
                <a:gd name="T82" fmla="*/ 570971 w 504"/>
                <a:gd name="T83" fmla="*/ 395585 h 384"/>
                <a:gd name="T84" fmla="*/ 541691 w 504"/>
                <a:gd name="T85" fmla="*/ 439539 h 384"/>
                <a:gd name="T86" fmla="*/ 527050 w 504"/>
                <a:gd name="T87" fmla="*/ 454191 h 384"/>
                <a:gd name="T88" fmla="*/ 424568 w 504"/>
                <a:gd name="T89" fmla="*/ 542099 h 384"/>
                <a:gd name="T90" fmla="*/ 336727 w 504"/>
                <a:gd name="T91" fmla="*/ 571401 h 384"/>
                <a:gd name="T92" fmla="*/ 234245 w 504"/>
                <a:gd name="T93" fmla="*/ 673960 h 384"/>
                <a:gd name="T94" fmla="*/ 190324 w 504"/>
                <a:gd name="T95" fmla="*/ 673960 h 384"/>
                <a:gd name="T96" fmla="*/ 131763 w 504"/>
                <a:gd name="T97" fmla="*/ 703263 h 384"/>
                <a:gd name="T98" fmla="*/ 87842 w 504"/>
                <a:gd name="T99" fmla="*/ 703263 h 384"/>
                <a:gd name="T100" fmla="*/ 87842 w 504"/>
                <a:gd name="T101" fmla="*/ 688612 h 384"/>
                <a:gd name="T102" fmla="*/ 102482 w 504"/>
                <a:gd name="T103" fmla="*/ 673960 h 384"/>
                <a:gd name="T104" fmla="*/ 73201 w 504"/>
                <a:gd name="T105" fmla="*/ 688612 h 384"/>
                <a:gd name="T106" fmla="*/ 14640 w 504"/>
                <a:gd name="T107" fmla="*/ 659309 h 384"/>
                <a:gd name="T108" fmla="*/ 0 w 504"/>
                <a:gd name="T109" fmla="*/ 673960 h 384"/>
                <a:gd name="T110" fmla="*/ 0 w 504"/>
                <a:gd name="T111" fmla="*/ 644658 h 384"/>
                <a:gd name="T112" fmla="*/ 29281 w 504"/>
                <a:gd name="T113" fmla="*/ 600704 h 384"/>
                <a:gd name="T114" fmla="*/ 43921 w 504"/>
                <a:gd name="T115" fmla="*/ 542099 h 384"/>
                <a:gd name="T116" fmla="*/ 73201 w 504"/>
                <a:gd name="T117" fmla="*/ 527447 h 384"/>
                <a:gd name="T118" fmla="*/ 73201 w 504"/>
                <a:gd name="T119" fmla="*/ 498145 h 384"/>
                <a:gd name="T120" fmla="*/ 87842 w 504"/>
                <a:gd name="T121" fmla="*/ 468842 h 384"/>
                <a:gd name="T122" fmla="*/ 102482 w 504"/>
                <a:gd name="T123" fmla="*/ 483493 h 384"/>
                <a:gd name="T124" fmla="*/ 102482 w 504"/>
                <a:gd name="T125" fmla="*/ 468842 h 3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04" h="384">
                  <a:moveTo>
                    <a:pt x="64" y="256"/>
                  </a:moveTo>
                  <a:lnTo>
                    <a:pt x="56" y="264"/>
                  </a:lnTo>
                  <a:lnTo>
                    <a:pt x="56" y="272"/>
                  </a:lnTo>
                  <a:lnTo>
                    <a:pt x="72" y="272"/>
                  </a:lnTo>
                  <a:lnTo>
                    <a:pt x="72" y="288"/>
                  </a:lnTo>
                  <a:lnTo>
                    <a:pt x="48" y="296"/>
                  </a:lnTo>
                  <a:lnTo>
                    <a:pt x="32" y="296"/>
                  </a:lnTo>
                  <a:lnTo>
                    <a:pt x="24" y="304"/>
                  </a:lnTo>
                  <a:lnTo>
                    <a:pt x="24" y="320"/>
                  </a:lnTo>
                  <a:lnTo>
                    <a:pt x="32" y="328"/>
                  </a:lnTo>
                  <a:lnTo>
                    <a:pt x="40" y="328"/>
                  </a:lnTo>
                  <a:lnTo>
                    <a:pt x="48" y="328"/>
                  </a:lnTo>
                  <a:lnTo>
                    <a:pt x="48" y="320"/>
                  </a:lnTo>
                  <a:lnTo>
                    <a:pt x="72" y="328"/>
                  </a:lnTo>
                  <a:lnTo>
                    <a:pt x="72" y="312"/>
                  </a:lnTo>
                  <a:lnTo>
                    <a:pt x="104" y="296"/>
                  </a:lnTo>
                  <a:lnTo>
                    <a:pt x="112" y="288"/>
                  </a:lnTo>
                  <a:lnTo>
                    <a:pt x="120" y="264"/>
                  </a:lnTo>
                  <a:lnTo>
                    <a:pt x="152" y="240"/>
                  </a:lnTo>
                  <a:lnTo>
                    <a:pt x="184" y="240"/>
                  </a:lnTo>
                  <a:lnTo>
                    <a:pt x="192" y="240"/>
                  </a:lnTo>
                  <a:lnTo>
                    <a:pt x="200" y="248"/>
                  </a:lnTo>
                  <a:lnTo>
                    <a:pt x="240" y="240"/>
                  </a:lnTo>
                  <a:lnTo>
                    <a:pt x="216" y="232"/>
                  </a:lnTo>
                  <a:lnTo>
                    <a:pt x="216" y="224"/>
                  </a:lnTo>
                  <a:lnTo>
                    <a:pt x="256" y="208"/>
                  </a:lnTo>
                  <a:lnTo>
                    <a:pt x="272" y="200"/>
                  </a:lnTo>
                  <a:lnTo>
                    <a:pt x="312" y="192"/>
                  </a:lnTo>
                  <a:lnTo>
                    <a:pt x="304" y="176"/>
                  </a:lnTo>
                  <a:lnTo>
                    <a:pt x="296" y="168"/>
                  </a:lnTo>
                  <a:lnTo>
                    <a:pt x="296" y="160"/>
                  </a:lnTo>
                  <a:lnTo>
                    <a:pt x="288" y="168"/>
                  </a:lnTo>
                  <a:lnTo>
                    <a:pt x="264" y="168"/>
                  </a:lnTo>
                  <a:lnTo>
                    <a:pt x="256" y="160"/>
                  </a:lnTo>
                  <a:lnTo>
                    <a:pt x="248" y="160"/>
                  </a:lnTo>
                  <a:lnTo>
                    <a:pt x="264" y="128"/>
                  </a:lnTo>
                  <a:lnTo>
                    <a:pt x="288" y="104"/>
                  </a:lnTo>
                  <a:lnTo>
                    <a:pt x="320" y="88"/>
                  </a:lnTo>
                  <a:lnTo>
                    <a:pt x="392" y="64"/>
                  </a:lnTo>
                  <a:lnTo>
                    <a:pt x="400" y="64"/>
                  </a:lnTo>
                  <a:lnTo>
                    <a:pt x="408" y="64"/>
                  </a:lnTo>
                  <a:lnTo>
                    <a:pt x="416" y="64"/>
                  </a:lnTo>
                  <a:lnTo>
                    <a:pt x="424" y="72"/>
                  </a:lnTo>
                  <a:lnTo>
                    <a:pt x="432" y="72"/>
                  </a:lnTo>
                  <a:lnTo>
                    <a:pt x="448" y="56"/>
                  </a:lnTo>
                  <a:lnTo>
                    <a:pt x="440" y="48"/>
                  </a:lnTo>
                  <a:lnTo>
                    <a:pt x="424" y="56"/>
                  </a:lnTo>
                  <a:lnTo>
                    <a:pt x="424" y="48"/>
                  </a:lnTo>
                  <a:lnTo>
                    <a:pt x="416" y="48"/>
                  </a:lnTo>
                  <a:lnTo>
                    <a:pt x="400" y="48"/>
                  </a:lnTo>
                  <a:lnTo>
                    <a:pt x="408" y="40"/>
                  </a:lnTo>
                  <a:lnTo>
                    <a:pt x="432" y="32"/>
                  </a:lnTo>
                  <a:lnTo>
                    <a:pt x="432" y="48"/>
                  </a:lnTo>
                  <a:lnTo>
                    <a:pt x="448" y="32"/>
                  </a:lnTo>
                  <a:lnTo>
                    <a:pt x="464" y="24"/>
                  </a:lnTo>
                  <a:lnTo>
                    <a:pt x="472" y="24"/>
                  </a:lnTo>
                  <a:lnTo>
                    <a:pt x="488" y="8"/>
                  </a:lnTo>
                  <a:lnTo>
                    <a:pt x="496" y="0"/>
                  </a:lnTo>
                  <a:lnTo>
                    <a:pt x="504" y="8"/>
                  </a:lnTo>
                  <a:lnTo>
                    <a:pt x="480" y="32"/>
                  </a:lnTo>
                  <a:lnTo>
                    <a:pt x="488" y="32"/>
                  </a:lnTo>
                  <a:lnTo>
                    <a:pt x="496" y="40"/>
                  </a:lnTo>
                  <a:lnTo>
                    <a:pt x="496" y="56"/>
                  </a:lnTo>
                  <a:lnTo>
                    <a:pt x="488" y="56"/>
                  </a:lnTo>
                  <a:lnTo>
                    <a:pt x="496" y="64"/>
                  </a:lnTo>
                  <a:lnTo>
                    <a:pt x="496" y="80"/>
                  </a:lnTo>
                  <a:lnTo>
                    <a:pt x="496" y="88"/>
                  </a:lnTo>
                  <a:lnTo>
                    <a:pt x="488" y="88"/>
                  </a:lnTo>
                  <a:lnTo>
                    <a:pt x="472" y="104"/>
                  </a:lnTo>
                  <a:lnTo>
                    <a:pt x="464" y="120"/>
                  </a:lnTo>
                  <a:lnTo>
                    <a:pt x="448" y="128"/>
                  </a:lnTo>
                  <a:lnTo>
                    <a:pt x="440" y="128"/>
                  </a:lnTo>
                  <a:lnTo>
                    <a:pt x="432" y="128"/>
                  </a:lnTo>
                  <a:lnTo>
                    <a:pt x="424" y="128"/>
                  </a:lnTo>
                  <a:lnTo>
                    <a:pt x="416" y="136"/>
                  </a:lnTo>
                  <a:lnTo>
                    <a:pt x="400" y="136"/>
                  </a:lnTo>
                  <a:lnTo>
                    <a:pt x="392" y="128"/>
                  </a:lnTo>
                  <a:lnTo>
                    <a:pt x="344" y="128"/>
                  </a:lnTo>
                  <a:lnTo>
                    <a:pt x="312" y="152"/>
                  </a:lnTo>
                  <a:lnTo>
                    <a:pt x="304" y="160"/>
                  </a:lnTo>
                  <a:lnTo>
                    <a:pt x="304" y="168"/>
                  </a:lnTo>
                  <a:lnTo>
                    <a:pt x="312" y="176"/>
                  </a:lnTo>
                  <a:lnTo>
                    <a:pt x="320" y="184"/>
                  </a:lnTo>
                  <a:lnTo>
                    <a:pt x="320" y="192"/>
                  </a:lnTo>
                  <a:lnTo>
                    <a:pt x="320" y="200"/>
                  </a:lnTo>
                  <a:lnTo>
                    <a:pt x="320" y="208"/>
                  </a:lnTo>
                  <a:lnTo>
                    <a:pt x="312" y="216"/>
                  </a:lnTo>
                  <a:lnTo>
                    <a:pt x="304" y="224"/>
                  </a:lnTo>
                  <a:lnTo>
                    <a:pt x="296" y="240"/>
                  </a:lnTo>
                  <a:lnTo>
                    <a:pt x="288" y="248"/>
                  </a:lnTo>
                  <a:lnTo>
                    <a:pt x="272" y="264"/>
                  </a:lnTo>
                  <a:lnTo>
                    <a:pt x="256" y="272"/>
                  </a:lnTo>
                  <a:lnTo>
                    <a:pt x="232" y="296"/>
                  </a:lnTo>
                  <a:lnTo>
                    <a:pt x="216" y="304"/>
                  </a:lnTo>
                  <a:lnTo>
                    <a:pt x="184" y="312"/>
                  </a:lnTo>
                  <a:lnTo>
                    <a:pt x="144" y="352"/>
                  </a:lnTo>
                  <a:lnTo>
                    <a:pt x="128" y="368"/>
                  </a:lnTo>
                  <a:lnTo>
                    <a:pt x="112" y="368"/>
                  </a:lnTo>
                  <a:lnTo>
                    <a:pt x="104" y="368"/>
                  </a:lnTo>
                  <a:lnTo>
                    <a:pt x="96" y="376"/>
                  </a:lnTo>
                  <a:lnTo>
                    <a:pt x="80" y="384"/>
                  </a:lnTo>
                  <a:lnTo>
                    <a:pt x="72" y="384"/>
                  </a:lnTo>
                  <a:lnTo>
                    <a:pt x="64" y="376"/>
                  </a:lnTo>
                  <a:lnTo>
                    <a:pt x="56" y="384"/>
                  </a:lnTo>
                  <a:lnTo>
                    <a:pt x="48" y="384"/>
                  </a:lnTo>
                  <a:lnTo>
                    <a:pt x="40" y="384"/>
                  </a:lnTo>
                  <a:lnTo>
                    <a:pt x="48" y="376"/>
                  </a:lnTo>
                  <a:lnTo>
                    <a:pt x="64" y="376"/>
                  </a:lnTo>
                  <a:lnTo>
                    <a:pt x="56" y="368"/>
                  </a:lnTo>
                  <a:lnTo>
                    <a:pt x="48" y="376"/>
                  </a:lnTo>
                  <a:lnTo>
                    <a:pt x="40" y="376"/>
                  </a:lnTo>
                  <a:lnTo>
                    <a:pt x="32" y="360"/>
                  </a:lnTo>
                  <a:lnTo>
                    <a:pt x="8" y="360"/>
                  </a:lnTo>
                  <a:lnTo>
                    <a:pt x="0" y="368"/>
                  </a:lnTo>
                  <a:lnTo>
                    <a:pt x="0" y="360"/>
                  </a:lnTo>
                  <a:lnTo>
                    <a:pt x="0" y="352"/>
                  </a:lnTo>
                  <a:lnTo>
                    <a:pt x="16" y="336"/>
                  </a:lnTo>
                  <a:lnTo>
                    <a:pt x="16" y="328"/>
                  </a:lnTo>
                  <a:lnTo>
                    <a:pt x="16" y="320"/>
                  </a:lnTo>
                  <a:lnTo>
                    <a:pt x="16" y="304"/>
                  </a:lnTo>
                  <a:lnTo>
                    <a:pt x="24" y="296"/>
                  </a:lnTo>
                  <a:lnTo>
                    <a:pt x="32" y="296"/>
                  </a:lnTo>
                  <a:lnTo>
                    <a:pt x="40" y="288"/>
                  </a:lnTo>
                  <a:lnTo>
                    <a:pt x="40" y="280"/>
                  </a:lnTo>
                  <a:lnTo>
                    <a:pt x="40" y="272"/>
                  </a:lnTo>
                  <a:lnTo>
                    <a:pt x="40" y="264"/>
                  </a:lnTo>
                  <a:lnTo>
                    <a:pt x="40" y="256"/>
                  </a:lnTo>
                  <a:lnTo>
                    <a:pt x="48" y="256"/>
                  </a:lnTo>
                  <a:lnTo>
                    <a:pt x="56" y="264"/>
                  </a:lnTo>
                  <a:lnTo>
                    <a:pt x="56" y="256"/>
                  </a:lnTo>
                  <a:lnTo>
                    <a:pt x="64" y="25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74" name="Freeform 67">
              <a:extLst>
                <a:ext uri="{FF2B5EF4-FFF2-40B4-BE49-F238E27FC236}">
                  <a16:creationId xmlns:a16="http://schemas.microsoft.com/office/drawing/2014/main" id="{FF498976-D107-4AFE-B9CB-D66CD7A41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2222500"/>
              <a:ext cx="701675" cy="688975"/>
            </a:xfrm>
            <a:custGeom>
              <a:avLst/>
              <a:gdLst>
                <a:gd name="T0" fmla="*/ 380074 w 384"/>
                <a:gd name="T1" fmla="*/ 630339 h 376"/>
                <a:gd name="T2" fmla="*/ 306983 w 384"/>
                <a:gd name="T3" fmla="*/ 439771 h 376"/>
                <a:gd name="T4" fmla="*/ 263128 w 384"/>
                <a:gd name="T5" fmla="*/ 454430 h 376"/>
                <a:gd name="T6" fmla="*/ 248510 w 384"/>
                <a:gd name="T7" fmla="*/ 483748 h 376"/>
                <a:gd name="T8" fmla="*/ 219273 w 384"/>
                <a:gd name="T9" fmla="*/ 513066 h 376"/>
                <a:gd name="T10" fmla="*/ 219273 w 384"/>
                <a:gd name="T11" fmla="*/ 542385 h 376"/>
                <a:gd name="T12" fmla="*/ 175419 w 384"/>
                <a:gd name="T13" fmla="*/ 527726 h 376"/>
                <a:gd name="T14" fmla="*/ 175419 w 384"/>
                <a:gd name="T15" fmla="*/ 469089 h 376"/>
                <a:gd name="T16" fmla="*/ 204655 w 384"/>
                <a:gd name="T17" fmla="*/ 454430 h 376"/>
                <a:gd name="T18" fmla="*/ 219273 w 384"/>
                <a:gd name="T19" fmla="*/ 410453 h 376"/>
                <a:gd name="T20" fmla="*/ 233892 w 384"/>
                <a:gd name="T21" fmla="*/ 381135 h 376"/>
                <a:gd name="T22" fmla="*/ 219273 w 384"/>
                <a:gd name="T23" fmla="*/ 293181 h 376"/>
                <a:gd name="T24" fmla="*/ 204655 w 384"/>
                <a:gd name="T25" fmla="*/ 263863 h 376"/>
                <a:gd name="T26" fmla="*/ 219273 w 384"/>
                <a:gd name="T27" fmla="*/ 263863 h 376"/>
                <a:gd name="T28" fmla="*/ 190037 w 384"/>
                <a:gd name="T29" fmla="*/ 219886 h 376"/>
                <a:gd name="T30" fmla="*/ 146182 w 384"/>
                <a:gd name="T31" fmla="*/ 205227 h 376"/>
                <a:gd name="T32" fmla="*/ 116946 w 384"/>
                <a:gd name="T33" fmla="*/ 190568 h 376"/>
                <a:gd name="T34" fmla="*/ 87709 w 384"/>
                <a:gd name="T35" fmla="*/ 175909 h 376"/>
                <a:gd name="T36" fmla="*/ 29236 w 384"/>
                <a:gd name="T37" fmla="*/ 146590 h 376"/>
                <a:gd name="T38" fmla="*/ 14618 w 384"/>
                <a:gd name="T39" fmla="*/ 146590 h 376"/>
                <a:gd name="T40" fmla="*/ 0 w 384"/>
                <a:gd name="T41" fmla="*/ 131931 h 376"/>
                <a:gd name="T42" fmla="*/ 14618 w 384"/>
                <a:gd name="T43" fmla="*/ 146590 h 376"/>
                <a:gd name="T44" fmla="*/ 14618 w 384"/>
                <a:gd name="T45" fmla="*/ 117272 h 376"/>
                <a:gd name="T46" fmla="*/ 29236 w 384"/>
                <a:gd name="T47" fmla="*/ 102613 h 376"/>
                <a:gd name="T48" fmla="*/ 29236 w 384"/>
                <a:gd name="T49" fmla="*/ 117272 h 376"/>
                <a:gd name="T50" fmla="*/ 73091 w 384"/>
                <a:gd name="T51" fmla="*/ 102613 h 376"/>
                <a:gd name="T52" fmla="*/ 116946 w 384"/>
                <a:gd name="T53" fmla="*/ 87954 h 376"/>
                <a:gd name="T54" fmla="*/ 116946 w 384"/>
                <a:gd name="T55" fmla="*/ 87954 h 376"/>
                <a:gd name="T56" fmla="*/ 73091 w 384"/>
                <a:gd name="T57" fmla="*/ 73295 h 376"/>
                <a:gd name="T58" fmla="*/ 73091 w 384"/>
                <a:gd name="T59" fmla="*/ 14659 h 376"/>
                <a:gd name="T60" fmla="*/ 43855 w 384"/>
                <a:gd name="T61" fmla="*/ 29318 h 376"/>
                <a:gd name="T62" fmla="*/ 73091 w 384"/>
                <a:gd name="T63" fmla="*/ 0 h 376"/>
                <a:gd name="T64" fmla="*/ 102328 w 384"/>
                <a:gd name="T65" fmla="*/ 29318 h 376"/>
                <a:gd name="T66" fmla="*/ 146182 w 384"/>
                <a:gd name="T67" fmla="*/ 43977 h 376"/>
                <a:gd name="T68" fmla="*/ 321601 w 384"/>
                <a:gd name="T69" fmla="*/ 43977 h 376"/>
                <a:gd name="T70" fmla="*/ 409310 w 384"/>
                <a:gd name="T71" fmla="*/ 43977 h 376"/>
                <a:gd name="T72" fmla="*/ 497020 w 384"/>
                <a:gd name="T73" fmla="*/ 43977 h 376"/>
                <a:gd name="T74" fmla="*/ 526256 w 384"/>
                <a:gd name="T75" fmla="*/ 29318 h 376"/>
                <a:gd name="T76" fmla="*/ 526256 w 384"/>
                <a:gd name="T77" fmla="*/ 58636 h 376"/>
                <a:gd name="T78" fmla="*/ 613966 w 384"/>
                <a:gd name="T79" fmla="*/ 131931 h 376"/>
                <a:gd name="T80" fmla="*/ 643202 w 384"/>
                <a:gd name="T81" fmla="*/ 146590 h 376"/>
                <a:gd name="T82" fmla="*/ 643202 w 384"/>
                <a:gd name="T83" fmla="*/ 190568 h 376"/>
                <a:gd name="T84" fmla="*/ 701675 w 384"/>
                <a:gd name="T85" fmla="*/ 234545 h 376"/>
                <a:gd name="T86" fmla="*/ 672439 w 384"/>
                <a:gd name="T87" fmla="*/ 234545 h 376"/>
                <a:gd name="T88" fmla="*/ 672439 w 384"/>
                <a:gd name="T89" fmla="*/ 263863 h 376"/>
                <a:gd name="T90" fmla="*/ 599347 w 384"/>
                <a:gd name="T91" fmla="*/ 307840 h 376"/>
                <a:gd name="T92" fmla="*/ 555493 w 384"/>
                <a:gd name="T93" fmla="*/ 293181 h 376"/>
                <a:gd name="T94" fmla="*/ 511638 w 384"/>
                <a:gd name="T95" fmla="*/ 249204 h 376"/>
                <a:gd name="T96" fmla="*/ 482402 w 384"/>
                <a:gd name="T97" fmla="*/ 205227 h 376"/>
                <a:gd name="T98" fmla="*/ 438547 w 384"/>
                <a:gd name="T99" fmla="*/ 190568 h 376"/>
                <a:gd name="T100" fmla="*/ 423929 w 384"/>
                <a:gd name="T101" fmla="*/ 205227 h 376"/>
                <a:gd name="T102" fmla="*/ 467783 w 384"/>
                <a:gd name="T103" fmla="*/ 234545 h 376"/>
                <a:gd name="T104" fmla="*/ 482402 w 384"/>
                <a:gd name="T105" fmla="*/ 263863 h 376"/>
                <a:gd name="T106" fmla="*/ 467783 w 384"/>
                <a:gd name="T107" fmla="*/ 351817 h 376"/>
                <a:gd name="T108" fmla="*/ 467783 w 384"/>
                <a:gd name="T109" fmla="*/ 381135 h 376"/>
                <a:gd name="T110" fmla="*/ 453165 w 384"/>
                <a:gd name="T111" fmla="*/ 425112 h 376"/>
                <a:gd name="T112" fmla="*/ 467783 w 384"/>
                <a:gd name="T113" fmla="*/ 557044 h 376"/>
                <a:gd name="T114" fmla="*/ 394692 w 384"/>
                <a:gd name="T115" fmla="*/ 615680 h 376"/>
                <a:gd name="T116" fmla="*/ 394692 w 384"/>
                <a:gd name="T117" fmla="*/ 688975 h 37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84" h="376">
                  <a:moveTo>
                    <a:pt x="208" y="376"/>
                  </a:moveTo>
                  <a:lnTo>
                    <a:pt x="208" y="344"/>
                  </a:lnTo>
                  <a:lnTo>
                    <a:pt x="200" y="280"/>
                  </a:lnTo>
                  <a:lnTo>
                    <a:pt x="176" y="240"/>
                  </a:lnTo>
                  <a:lnTo>
                    <a:pt x="168" y="240"/>
                  </a:lnTo>
                  <a:lnTo>
                    <a:pt x="160" y="240"/>
                  </a:lnTo>
                  <a:lnTo>
                    <a:pt x="152" y="248"/>
                  </a:lnTo>
                  <a:lnTo>
                    <a:pt x="144" y="248"/>
                  </a:lnTo>
                  <a:lnTo>
                    <a:pt x="136" y="256"/>
                  </a:lnTo>
                  <a:lnTo>
                    <a:pt x="136" y="264"/>
                  </a:lnTo>
                  <a:lnTo>
                    <a:pt x="128" y="280"/>
                  </a:lnTo>
                  <a:lnTo>
                    <a:pt x="120" y="280"/>
                  </a:lnTo>
                  <a:lnTo>
                    <a:pt x="120" y="288"/>
                  </a:lnTo>
                  <a:lnTo>
                    <a:pt x="120" y="296"/>
                  </a:lnTo>
                  <a:lnTo>
                    <a:pt x="112" y="296"/>
                  </a:lnTo>
                  <a:lnTo>
                    <a:pt x="104" y="288"/>
                  </a:lnTo>
                  <a:lnTo>
                    <a:pt x="96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04" y="256"/>
                  </a:lnTo>
                  <a:lnTo>
                    <a:pt x="112" y="248"/>
                  </a:lnTo>
                  <a:lnTo>
                    <a:pt x="120" y="224"/>
                  </a:lnTo>
                  <a:lnTo>
                    <a:pt x="128" y="216"/>
                  </a:lnTo>
                  <a:lnTo>
                    <a:pt x="128" y="208"/>
                  </a:lnTo>
                  <a:lnTo>
                    <a:pt x="128" y="184"/>
                  </a:lnTo>
                  <a:lnTo>
                    <a:pt x="128" y="176"/>
                  </a:lnTo>
                  <a:lnTo>
                    <a:pt x="120" y="160"/>
                  </a:lnTo>
                  <a:lnTo>
                    <a:pt x="112" y="152"/>
                  </a:lnTo>
                  <a:lnTo>
                    <a:pt x="112" y="144"/>
                  </a:lnTo>
                  <a:lnTo>
                    <a:pt x="120" y="144"/>
                  </a:lnTo>
                  <a:lnTo>
                    <a:pt x="128" y="144"/>
                  </a:lnTo>
                  <a:lnTo>
                    <a:pt x="120" y="136"/>
                  </a:lnTo>
                  <a:lnTo>
                    <a:pt x="104" y="120"/>
                  </a:lnTo>
                  <a:lnTo>
                    <a:pt x="96" y="120"/>
                  </a:lnTo>
                  <a:lnTo>
                    <a:pt x="80" y="112"/>
                  </a:lnTo>
                  <a:lnTo>
                    <a:pt x="72" y="104"/>
                  </a:lnTo>
                  <a:lnTo>
                    <a:pt x="64" y="104"/>
                  </a:lnTo>
                  <a:lnTo>
                    <a:pt x="48" y="96"/>
                  </a:lnTo>
                  <a:lnTo>
                    <a:pt x="32" y="88"/>
                  </a:lnTo>
                  <a:lnTo>
                    <a:pt x="16" y="80"/>
                  </a:lnTo>
                  <a:lnTo>
                    <a:pt x="8" y="80"/>
                  </a:lnTo>
                  <a:lnTo>
                    <a:pt x="0" y="72"/>
                  </a:lnTo>
                  <a:lnTo>
                    <a:pt x="8" y="72"/>
                  </a:lnTo>
                  <a:lnTo>
                    <a:pt x="8" y="80"/>
                  </a:lnTo>
                  <a:lnTo>
                    <a:pt x="16" y="80"/>
                  </a:lnTo>
                  <a:lnTo>
                    <a:pt x="8" y="64"/>
                  </a:lnTo>
                  <a:lnTo>
                    <a:pt x="16" y="56"/>
                  </a:lnTo>
                  <a:lnTo>
                    <a:pt x="16" y="64"/>
                  </a:lnTo>
                  <a:lnTo>
                    <a:pt x="24" y="64"/>
                  </a:lnTo>
                  <a:lnTo>
                    <a:pt x="32" y="56"/>
                  </a:lnTo>
                  <a:lnTo>
                    <a:pt x="40" y="56"/>
                  </a:lnTo>
                  <a:lnTo>
                    <a:pt x="64" y="56"/>
                  </a:lnTo>
                  <a:lnTo>
                    <a:pt x="64" y="48"/>
                  </a:lnTo>
                  <a:lnTo>
                    <a:pt x="56" y="40"/>
                  </a:lnTo>
                  <a:lnTo>
                    <a:pt x="40" y="40"/>
                  </a:lnTo>
                  <a:lnTo>
                    <a:pt x="40" y="32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16"/>
                  </a:lnTo>
                  <a:lnTo>
                    <a:pt x="32" y="8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16"/>
                  </a:lnTo>
                  <a:lnTo>
                    <a:pt x="56" y="24"/>
                  </a:lnTo>
                  <a:lnTo>
                    <a:pt x="80" y="24"/>
                  </a:lnTo>
                  <a:lnTo>
                    <a:pt x="128" y="24"/>
                  </a:lnTo>
                  <a:lnTo>
                    <a:pt x="160" y="24"/>
                  </a:lnTo>
                  <a:lnTo>
                    <a:pt x="176" y="24"/>
                  </a:lnTo>
                  <a:lnTo>
                    <a:pt x="224" y="24"/>
                  </a:lnTo>
                  <a:lnTo>
                    <a:pt x="232" y="32"/>
                  </a:lnTo>
                  <a:lnTo>
                    <a:pt x="272" y="24"/>
                  </a:lnTo>
                  <a:lnTo>
                    <a:pt x="280" y="16"/>
                  </a:lnTo>
                  <a:lnTo>
                    <a:pt x="288" y="16"/>
                  </a:lnTo>
                  <a:lnTo>
                    <a:pt x="288" y="24"/>
                  </a:lnTo>
                  <a:lnTo>
                    <a:pt x="288" y="32"/>
                  </a:lnTo>
                  <a:lnTo>
                    <a:pt x="336" y="80"/>
                  </a:lnTo>
                  <a:lnTo>
                    <a:pt x="336" y="72"/>
                  </a:lnTo>
                  <a:lnTo>
                    <a:pt x="352" y="80"/>
                  </a:lnTo>
                  <a:lnTo>
                    <a:pt x="344" y="88"/>
                  </a:lnTo>
                  <a:lnTo>
                    <a:pt x="352" y="104"/>
                  </a:lnTo>
                  <a:lnTo>
                    <a:pt x="368" y="120"/>
                  </a:lnTo>
                  <a:lnTo>
                    <a:pt x="384" y="128"/>
                  </a:lnTo>
                  <a:lnTo>
                    <a:pt x="384" y="136"/>
                  </a:lnTo>
                  <a:lnTo>
                    <a:pt x="376" y="136"/>
                  </a:lnTo>
                  <a:lnTo>
                    <a:pt x="368" y="128"/>
                  </a:lnTo>
                  <a:lnTo>
                    <a:pt x="352" y="128"/>
                  </a:lnTo>
                  <a:lnTo>
                    <a:pt x="352" y="136"/>
                  </a:lnTo>
                  <a:lnTo>
                    <a:pt x="368" y="144"/>
                  </a:lnTo>
                  <a:lnTo>
                    <a:pt x="368" y="152"/>
                  </a:lnTo>
                  <a:lnTo>
                    <a:pt x="344" y="168"/>
                  </a:lnTo>
                  <a:lnTo>
                    <a:pt x="328" y="168"/>
                  </a:lnTo>
                  <a:lnTo>
                    <a:pt x="320" y="152"/>
                  </a:lnTo>
                  <a:lnTo>
                    <a:pt x="304" y="152"/>
                  </a:lnTo>
                  <a:lnTo>
                    <a:pt x="304" y="160"/>
                  </a:lnTo>
                  <a:lnTo>
                    <a:pt x="296" y="168"/>
                  </a:lnTo>
                  <a:lnTo>
                    <a:pt x="280" y="136"/>
                  </a:lnTo>
                  <a:lnTo>
                    <a:pt x="272" y="128"/>
                  </a:lnTo>
                  <a:lnTo>
                    <a:pt x="264" y="112"/>
                  </a:lnTo>
                  <a:lnTo>
                    <a:pt x="264" y="104"/>
                  </a:lnTo>
                  <a:lnTo>
                    <a:pt x="240" y="104"/>
                  </a:lnTo>
                  <a:lnTo>
                    <a:pt x="232" y="112"/>
                  </a:lnTo>
                  <a:lnTo>
                    <a:pt x="240" y="112"/>
                  </a:lnTo>
                  <a:lnTo>
                    <a:pt x="256" y="128"/>
                  </a:lnTo>
                  <a:lnTo>
                    <a:pt x="264" y="144"/>
                  </a:lnTo>
                  <a:lnTo>
                    <a:pt x="272" y="152"/>
                  </a:lnTo>
                  <a:lnTo>
                    <a:pt x="272" y="176"/>
                  </a:lnTo>
                  <a:lnTo>
                    <a:pt x="256" y="192"/>
                  </a:lnTo>
                  <a:lnTo>
                    <a:pt x="256" y="200"/>
                  </a:lnTo>
                  <a:lnTo>
                    <a:pt x="256" y="208"/>
                  </a:lnTo>
                  <a:lnTo>
                    <a:pt x="248" y="216"/>
                  </a:lnTo>
                  <a:lnTo>
                    <a:pt x="248" y="224"/>
                  </a:lnTo>
                  <a:lnTo>
                    <a:pt x="248" y="232"/>
                  </a:lnTo>
                  <a:lnTo>
                    <a:pt x="256" y="272"/>
                  </a:lnTo>
                  <a:lnTo>
                    <a:pt x="256" y="304"/>
                  </a:lnTo>
                  <a:lnTo>
                    <a:pt x="216" y="336"/>
                  </a:lnTo>
                  <a:lnTo>
                    <a:pt x="216" y="352"/>
                  </a:lnTo>
                  <a:lnTo>
                    <a:pt x="216" y="376"/>
                  </a:lnTo>
                  <a:lnTo>
                    <a:pt x="208" y="37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75" name="Freeform 68">
              <a:extLst>
                <a:ext uri="{FF2B5EF4-FFF2-40B4-BE49-F238E27FC236}">
                  <a16:creationId xmlns:a16="http://schemas.microsoft.com/office/drawing/2014/main" id="{48861886-D025-4213-9C37-8982DD3B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3" y="3614737"/>
              <a:ext cx="1069975" cy="541338"/>
            </a:xfrm>
            <a:custGeom>
              <a:avLst/>
              <a:gdLst>
                <a:gd name="T0" fmla="*/ 923403 w 584"/>
                <a:gd name="T1" fmla="*/ 58523 h 296"/>
                <a:gd name="T2" fmla="*/ 923403 w 584"/>
                <a:gd name="T3" fmla="*/ 43892 h 296"/>
                <a:gd name="T4" fmla="*/ 879432 w 584"/>
                <a:gd name="T5" fmla="*/ 58523 h 296"/>
                <a:gd name="T6" fmla="*/ 835460 w 584"/>
                <a:gd name="T7" fmla="*/ 58523 h 296"/>
                <a:gd name="T8" fmla="*/ 806146 w 584"/>
                <a:gd name="T9" fmla="*/ 58523 h 296"/>
                <a:gd name="T10" fmla="*/ 791488 w 584"/>
                <a:gd name="T11" fmla="*/ 58523 h 296"/>
                <a:gd name="T12" fmla="*/ 718202 w 584"/>
                <a:gd name="T13" fmla="*/ 43892 h 296"/>
                <a:gd name="T14" fmla="*/ 703545 w 584"/>
                <a:gd name="T15" fmla="*/ 0 h 296"/>
                <a:gd name="T16" fmla="*/ 630259 w 584"/>
                <a:gd name="T17" fmla="*/ 0 h 296"/>
                <a:gd name="T18" fmla="*/ 630259 w 584"/>
                <a:gd name="T19" fmla="*/ 43892 h 296"/>
                <a:gd name="T20" fmla="*/ 586288 w 584"/>
                <a:gd name="T21" fmla="*/ 73154 h 296"/>
                <a:gd name="T22" fmla="*/ 542316 w 584"/>
                <a:gd name="T23" fmla="*/ 102415 h 296"/>
                <a:gd name="T24" fmla="*/ 542316 w 584"/>
                <a:gd name="T25" fmla="*/ 131677 h 296"/>
                <a:gd name="T26" fmla="*/ 498345 w 584"/>
                <a:gd name="T27" fmla="*/ 160938 h 296"/>
                <a:gd name="T28" fmla="*/ 454373 w 584"/>
                <a:gd name="T29" fmla="*/ 219461 h 296"/>
                <a:gd name="T30" fmla="*/ 425059 w 584"/>
                <a:gd name="T31" fmla="*/ 190200 h 296"/>
                <a:gd name="T32" fmla="*/ 395744 w 584"/>
                <a:gd name="T33" fmla="*/ 263354 h 296"/>
                <a:gd name="T34" fmla="*/ 366430 w 584"/>
                <a:gd name="T35" fmla="*/ 234092 h 296"/>
                <a:gd name="T36" fmla="*/ 322458 w 584"/>
                <a:gd name="T37" fmla="*/ 277984 h 296"/>
                <a:gd name="T38" fmla="*/ 263829 w 584"/>
                <a:gd name="T39" fmla="*/ 263354 h 296"/>
                <a:gd name="T40" fmla="*/ 263829 w 584"/>
                <a:gd name="T41" fmla="*/ 248723 h 296"/>
                <a:gd name="T42" fmla="*/ 249172 w 584"/>
                <a:gd name="T43" fmla="*/ 277984 h 296"/>
                <a:gd name="T44" fmla="*/ 234515 w 584"/>
                <a:gd name="T45" fmla="*/ 263354 h 296"/>
                <a:gd name="T46" fmla="*/ 205201 w 584"/>
                <a:gd name="T47" fmla="*/ 263354 h 296"/>
                <a:gd name="T48" fmla="*/ 205201 w 584"/>
                <a:gd name="T49" fmla="*/ 277984 h 296"/>
                <a:gd name="T50" fmla="*/ 190543 w 584"/>
                <a:gd name="T51" fmla="*/ 292615 h 296"/>
                <a:gd name="T52" fmla="*/ 190543 w 584"/>
                <a:gd name="T53" fmla="*/ 307246 h 296"/>
                <a:gd name="T54" fmla="*/ 190543 w 584"/>
                <a:gd name="T55" fmla="*/ 336507 h 296"/>
                <a:gd name="T56" fmla="*/ 161229 w 584"/>
                <a:gd name="T57" fmla="*/ 351138 h 296"/>
                <a:gd name="T58" fmla="*/ 146572 w 584"/>
                <a:gd name="T59" fmla="*/ 409661 h 296"/>
                <a:gd name="T60" fmla="*/ 131915 w 584"/>
                <a:gd name="T61" fmla="*/ 424292 h 296"/>
                <a:gd name="T62" fmla="*/ 43972 w 584"/>
                <a:gd name="T63" fmla="*/ 424292 h 296"/>
                <a:gd name="T64" fmla="*/ 43972 w 584"/>
                <a:gd name="T65" fmla="*/ 453553 h 296"/>
                <a:gd name="T66" fmla="*/ 58629 w 584"/>
                <a:gd name="T67" fmla="*/ 468184 h 296"/>
                <a:gd name="T68" fmla="*/ 43972 w 584"/>
                <a:gd name="T69" fmla="*/ 526707 h 296"/>
                <a:gd name="T70" fmla="*/ 29314 w 584"/>
                <a:gd name="T71" fmla="*/ 526707 h 296"/>
                <a:gd name="T72" fmla="*/ 219858 w 584"/>
                <a:gd name="T73" fmla="*/ 526707 h 296"/>
                <a:gd name="T74" fmla="*/ 205201 w 584"/>
                <a:gd name="T75" fmla="*/ 497446 h 296"/>
                <a:gd name="T76" fmla="*/ 263829 w 584"/>
                <a:gd name="T77" fmla="*/ 497446 h 296"/>
                <a:gd name="T78" fmla="*/ 883096 w 584"/>
                <a:gd name="T79" fmla="*/ 427950 h 296"/>
                <a:gd name="T80" fmla="*/ 952717 w 584"/>
                <a:gd name="T81" fmla="*/ 380400 h 296"/>
                <a:gd name="T82" fmla="*/ 1000353 w 584"/>
                <a:gd name="T83" fmla="*/ 310904 h 296"/>
                <a:gd name="T84" fmla="*/ 1040661 w 584"/>
                <a:gd name="T85" fmla="*/ 263354 h 296"/>
                <a:gd name="T86" fmla="*/ 1069975 w 584"/>
                <a:gd name="T87" fmla="*/ 234092 h 296"/>
                <a:gd name="T88" fmla="*/ 1040661 w 584"/>
                <a:gd name="T89" fmla="*/ 219461 h 296"/>
                <a:gd name="T90" fmla="*/ 1011346 w 584"/>
                <a:gd name="T91" fmla="*/ 204831 h 296"/>
                <a:gd name="T92" fmla="*/ 967375 w 584"/>
                <a:gd name="T93" fmla="*/ 131677 h 296"/>
                <a:gd name="T94" fmla="*/ 952717 w 584"/>
                <a:gd name="T95" fmla="*/ 87785 h 296"/>
                <a:gd name="T96" fmla="*/ 952717 w 584"/>
                <a:gd name="T97" fmla="*/ 73154 h 2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4" h="296">
                  <a:moveTo>
                    <a:pt x="520" y="40"/>
                  </a:moveTo>
                  <a:lnTo>
                    <a:pt x="512" y="32"/>
                  </a:lnTo>
                  <a:lnTo>
                    <a:pt x="504" y="32"/>
                  </a:lnTo>
                  <a:lnTo>
                    <a:pt x="504" y="24"/>
                  </a:lnTo>
                  <a:lnTo>
                    <a:pt x="496" y="16"/>
                  </a:lnTo>
                  <a:lnTo>
                    <a:pt x="488" y="16"/>
                  </a:lnTo>
                  <a:lnTo>
                    <a:pt x="480" y="32"/>
                  </a:lnTo>
                  <a:lnTo>
                    <a:pt x="472" y="32"/>
                  </a:lnTo>
                  <a:lnTo>
                    <a:pt x="456" y="32"/>
                  </a:lnTo>
                  <a:lnTo>
                    <a:pt x="448" y="24"/>
                  </a:lnTo>
                  <a:lnTo>
                    <a:pt x="440" y="24"/>
                  </a:lnTo>
                  <a:lnTo>
                    <a:pt x="440" y="32"/>
                  </a:lnTo>
                  <a:lnTo>
                    <a:pt x="432" y="32"/>
                  </a:lnTo>
                  <a:lnTo>
                    <a:pt x="416" y="24"/>
                  </a:lnTo>
                  <a:lnTo>
                    <a:pt x="392" y="24"/>
                  </a:lnTo>
                  <a:lnTo>
                    <a:pt x="392" y="16"/>
                  </a:lnTo>
                  <a:lnTo>
                    <a:pt x="384" y="0"/>
                  </a:lnTo>
                  <a:lnTo>
                    <a:pt x="360" y="0"/>
                  </a:lnTo>
                  <a:lnTo>
                    <a:pt x="344" y="0"/>
                  </a:lnTo>
                  <a:lnTo>
                    <a:pt x="336" y="8"/>
                  </a:lnTo>
                  <a:lnTo>
                    <a:pt x="336" y="16"/>
                  </a:lnTo>
                  <a:lnTo>
                    <a:pt x="344" y="24"/>
                  </a:lnTo>
                  <a:lnTo>
                    <a:pt x="344" y="32"/>
                  </a:lnTo>
                  <a:lnTo>
                    <a:pt x="328" y="32"/>
                  </a:lnTo>
                  <a:lnTo>
                    <a:pt x="320" y="40"/>
                  </a:lnTo>
                  <a:lnTo>
                    <a:pt x="312" y="40"/>
                  </a:lnTo>
                  <a:lnTo>
                    <a:pt x="296" y="40"/>
                  </a:lnTo>
                  <a:lnTo>
                    <a:pt x="296" y="56"/>
                  </a:lnTo>
                  <a:lnTo>
                    <a:pt x="304" y="56"/>
                  </a:lnTo>
                  <a:lnTo>
                    <a:pt x="304" y="64"/>
                  </a:lnTo>
                  <a:lnTo>
                    <a:pt x="296" y="72"/>
                  </a:lnTo>
                  <a:lnTo>
                    <a:pt x="288" y="88"/>
                  </a:lnTo>
                  <a:lnTo>
                    <a:pt x="280" y="88"/>
                  </a:lnTo>
                  <a:lnTo>
                    <a:pt x="272" y="88"/>
                  </a:lnTo>
                  <a:lnTo>
                    <a:pt x="272" y="112"/>
                  </a:lnTo>
                  <a:lnTo>
                    <a:pt x="264" y="120"/>
                  </a:lnTo>
                  <a:lnTo>
                    <a:pt x="248" y="120"/>
                  </a:lnTo>
                  <a:lnTo>
                    <a:pt x="240" y="112"/>
                  </a:lnTo>
                  <a:lnTo>
                    <a:pt x="240" y="104"/>
                  </a:lnTo>
                  <a:lnTo>
                    <a:pt x="232" y="104"/>
                  </a:lnTo>
                  <a:lnTo>
                    <a:pt x="224" y="128"/>
                  </a:lnTo>
                  <a:lnTo>
                    <a:pt x="224" y="144"/>
                  </a:lnTo>
                  <a:lnTo>
                    <a:pt x="216" y="144"/>
                  </a:lnTo>
                  <a:lnTo>
                    <a:pt x="208" y="136"/>
                  </a:lnTo>
                  <a:lnTo>
                    <a:pt x="208" y="128"/>
                  </a:lnTo>
                  <a:lnTo>
                    <a:pt x="200" y="128"/>
                  </a:lnTo>
                  <a:lnTo>
                    <a:pt x="184" y="144"/>
                  </a:lnTo>
                  <a:lnTo>
                    <a:pt x="184" y="152"/>
                  </a:lnTo>
                  <a:lnTo>
                    <a:pt x="176" y="152"/>
                  </a:lnTo>
                  <a:lnTo>
                    <a:pt x="160" y="136"/>
                  </a:lnTo>
                  <a:lnTo>
                    <a:pt x="152" y="136"/>
                  </a:lnTo>
                  <a:lnTo>
                    <a:pt x="144" y="144"/>
                  </a:lnTo>
                  <a:lnTo>
                    <a:pt x="144" y="136"/>
                  </a:lnTo>
                  <a:lnTo>
                    <a:pt x="144" y="144"/>
                  </a:lnTo>
                  <a:lnTo>
                    <a:pt x="144" y="152"/>
                  </a:lnTo>
                  <a:lnTo>
                    <a:pt x="136" y="152"/>
                  </a:lnTo>
                  <a:lnTo>
                    <a:pt x="128" y="144"/>
                  </a:lnTo>
                  <a:lnTo>
                    <a:pt x="120" y="144"/>
                  </a:lnTo>
                  <a:lnTo>
                    <a:pt x="112" y="144"/>
                  </a:lnTo>
                  <a:lnTo>
                    <a:pt x="112" y="152"/>
                  </a:lnTo>
                  <a:lnTo>
                    <a:pt x="112" y="160"/>
                  </a:lnTo>
                  <a:lnTo>
                    <a:pt x="104" y="160"/>
                  </a:lnTo>
                  <a:lnTo>
                    <a:pt x="112" y="160"/>
                  </a:lnTo>
                  <a:lnTo>
                    <a:pt x="104" y="168"/>
                  </a:lnTo>
                  <a:lnTo>
                    <a:pt x="96" y="176"/>
                  </a:lnTo>
                  <a:lnTo>
                    <a:pt x="104" y="184"/>
                  </a:lnTo>
                  <a:lnTo>
                    <a:pt x="104" y="192"/>
                  </a:lnTo>
                  <a:lnTo>
                    <a:pt x="88" y="192"/>
                  </a:lnTo>
                  <a:lnTo>
                    <a:pt x="72" y="200"/>
                  </a:lnTo>
                  <a:lnTo>
                    <a:pt x="72" y="216"/>
                  </a:lnTo>
                  <a:lnTo>
                    <a:pt x="80" y="224"/>
                  </a:lnTo>
                  <a:lnTo>
                    <a:pt x="80" y="232"/>
                  </a:lnTo>
                  <a:lnTo>
                    <a:pt x="72" y="232"/>
                  </a:lnTo>
                  <a:lnTo>
                    <a:pt x="48" y="224"/>
                  </a:lnTo>
                  <a:lnTo>
                    <a:pt x="32" y="224"/>
                  </a:lnTo>
                  <a:lnTo>
                    <a:pt x="24" y="232"/>
                  </a:lnTo>
                  <a:lnTo>
                    <a:pt x="16" y="240"/>
                  </a:lnTo>
                  <a:lnTo>
                    <a:pt x="24" y="248"/>
                  </a:lnTo>
                  <a:lnTo>
                    <a:pt x="32" y="256"/>
                  </a:lnTo>
                  <a:lnTo>
                    <a:pt x="24" y="256"/>
                  </a:lnTo>
                  <a:lnTo>
                    <a:pt x="24" y="288"/>
                  </a:lnTo>
                  <a:lnTo>
                    <a:pt x="16" y="288"/>
                  </a:lnTo>
                  <a:lnTo>
                    <a:pt x="0" y="296"/>
                  </a:lnTo>
                  <a:lnTo>
                    <a:pt x="120" y="288"/>
                  </a:lnTo>
                  <a:lnTo>
                    <a:pt x="112" y="272"/>
                  </a:lnTo>
                  <a:lnTo>
                    <a:pt x="120" y="272"/>
                  </a:lnTo>
                  <a:lnTo>
                    <a:pt x="136" y="272"/>
                  </a:lnTo>
                  <a:lnTo>
                    <a:pt x="144" y="272"/>
                  </a:lnTo>
                  <a:lnTo>
                    <a:pt x="448" y="248"/>
                  </a:lnTo>
                  <a:lnTo>
                    <a:pt x="464" y="240"/>
                  </a:lnTo>
                  <a:lnTo>
                    <a:pt x="482" y="234"/>
                  </a:lnTo>
                  <a:lnTo>
                    <a:pt x="504" y="216"/>
                  </a:lnTo>
                  <a:lnTo>
                    <a:pt x="504" y="208"/>
                  </a:lnTo>
                  <a:lnTo>
                    <a:pt x="520" y="208"/>
                  </a:lnTo>
                  <a:lnTo>
                    <a:pt x="526" y="194"/>
                  </a:lnTo>
                  <a:lnTo>
                    <a:pt x="536" y="184"/>
                  </a:lnTo>
                  <a:lnTo>
                    <a:pt x="546" y="170"/>
                  </a:lnTo>
                  <a:lnTo>
                    <a:pt x="560" y="160"/>
                  </a:lnTo>
                  <a:lnTo>
                    <a:pt x="568" y="152"/>
                  </a:lnTo>
                  <a:lnTo>
                    <a:pt x="568" y="144"/>
                  </a:lnTo>
                  <a:lnTo>
                    <a:pt x="568" y="152"/>
                  </a:lnTo>
                  <a:lnTo>
                    <a:pt x="584" y="128"/>
                  </a:lnTo>
                  <a:lnTo>
                    <a:pt x="576" y="128"/>
                  </a:lnTo>
                  <a:lnTo>
                    <a:pt x="568" y="120"/>
                  </a:lnTo>
                  <a:lnTo>
                    <a:pt x="560" y="120"/>
                  </a:lnTo>
                  <a:lnTo>
                    <a:pt x="552" y="112"/>
                  </a:lnTo>
                  <a:lnTo>
                    <a:pt x="536" y="88"/>
                  </a:lnTo>
                  <a:lnTo>
                    <a:pt x="528" y="72"/>
                  </a:lnTo>
                  <a:lnTo>
                    <a:pt x="528" y="64"/>
                  </a:lnTo>
                  <a:lnTo>
                    <a:pt x="528" y="56"/>
                  </a:lnTo>
                  <a:lnTo>
                    <a:pt x="520" y="48"/>
                  </a:lnTo>
                  <a:lnTo>
                    <a:pt x="520" y="40"/>
                  </a:lnTo>
                  <a:lnTo>
                    <a:pt x="528" y="40"/>
                  </a:lnTo>
                  <a:lnTo>
                    <a:pt x="520" y="40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76" name="Freeform 69">
              <a:extLst>
                <a:ext uri="{FF2B5EF4-FFF2-40B4-BE49-F238E27FC236}">
                  <a16:creationId xmlns:a16="http://schemas.microsoft.com/office/drawing/2014/main" id="{B72A2445-4880-4224-9B64-A333805BF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213" y="3248025"/>
              <a:ext cx="673100" cy="658812"/>
            </a:xfrm>
            <a:custGeom>
              <a:avLst/>
              <a:gdLst>
                <a:gd name="T0" fmla="*/ 87796 w 368"/>
                <a:gd name="T1" fmla="*/ 585611 h 360"/>
                <a:gd name="T2" fmla="*/ 58530 w 368"/>
                <a:gd name="T3" fmla="*/ 570970 h 360"/>
                <a:gd name="T4" fmla="*/ 14633 w 368"/>
                <a:gd name="T5" fmla="*/ 497769 h 360"/>
                <a:gd name="T6" fmla="*/ 0 w 368"/>
                <a:gd name="T7" fmla="*/ 453848 h 360"/>
                <a:gd name="T8" fmla="*/ 0 w 368"/>
                <a:gd name="T9" fmla="*/ 439208 h 360"/>
                <a:gd name="T10" fmla="*/ 29265 w 368"/>
                <a:gd name="T11" fmla="*/ 439208 h 360"/>
                <a:gd name="T12" fmla="*/ 58530 w 368"/>
                <a:gd name="T13" fmla="*/ 409927 h 360"/>
                <a:gd name="T14" fmla="*/ 58530 w 368"/>
                <a:gd name="T15" fmla="*/ 351366 h 360"/>
                <a:gd name="T16" fmla="*/ 87796 w 368"/>
                <a:gd name="T17" fmla="*/ 351366 h 360"/>
                <a:gd name="T18" fmla="*/ 102428 w 368"/>
                <a:gd name="T19" fmla="*/ 322086 h 360"/>
                <a:gd name="T20" fmla="*/ 146326 w 368"/>
                <a:gd name="T21" fmla="*/ 248885 h 360"/>
                <a:gd name="T22" fmla="*/ 146326 w 368"/>
                <a:gd name="T23" fmla="*/ 248885 h 360"/>
                <a:gd name="T24" fmla="*/ 204857 w 368"/>
                <a:gd name="T25" fmla="*/ 204964 h 360"/>
                <a:gd name="T26" fmla="*/ 219489 w 368"/>
                <a:gd name="T27" fmla="*/ 146403 h 360"/>
                <a:gd name="T28" fmla="*/ 234122 w 368"/>
                <a:gd name="T29" fmla="*/ 73201 h 360"/>
                <a:gd name="T30" fmla="*/ 219489 w 368"/>
                <a:gd name="T31" fmla="*/ 0 h 360"/>
                <a:gd name="T32" fmla="*/ 234122 w 368"/>
                <a:gd name="T33" fmla="*/ 0 h 360"/>
                <a:gd name="T34" fmla="*/ 409713 w 368"/>
                <a:gd name="T35" fmla="*/ 131762 h 360"/>
                <a:gd name="T36" fmla="*/ 424346 w 368"/>
                <a:gd name="T37" fmla="*/ 219604 h 360"/>
                <a:gd name="T38" fmla="*/ 468243 w 368"/>
                <a:gd name="T39" fmla="*/ 175683 h 360"/>
                <a:gd name="T40" fmla="*/ 512141 w 368"/>
                <a:gd name="T41" fmla="*/ 146403 h 360"/>
                <a:gd name="T42" fmla="*/ 541407 w 368"/>
                <a:gd name="T43" fmla="*/ 146403 h 360"/>
                <a:gd name="T44" fmla="*/ 570672 w 368"/>
                <a:gd name="T45" fmla="*/ 117122 h 360"/>
                <a:gd name="T46" fmla="*/ 629202 w 368"/>
                <a:gd name="T47" fmla="*/ 117122 h 360"/>
                <a:gd name="T48" fmla="*/ 643835 w 368"/>
                <a:gd name="T49" fmla="*/ 117122 h 360"/>
                <a:gd name="T50" fmla="*/ 673100 w 368"/>
                <a:gd name="T51" fmla="*/ 161043 h 360"/>
                <a:gd name="T52" fmla="*/ 658467 w 368"/>
                <a:gd name="T53" fmla="*/ 190323 h 360"/>
                <a:gd name="T54" fmla="*/ 599937 w 368"/>
                <a:gd name="T55" fmla="*/ 175683 h 360"/>
                <a:gd name="T56" fmla="*/ 570672 w 368"/>
                <a:gd name="T57" fmla="*/ 161043 h 360"/>
                <a:gd name="T58" fmla="*/ 556039 w 368"/>
                <a:gd name="T59" fmla="*/ 219604 h 360"/>
                <a:gd name="T60" fmla="*/ 541407 w 368"/>
                <a:gd name="T61" fmla="*/ 263525 h 360"/>
                <a:gd name="T62" fmla="*/ 526774 w 368"/>
                <a:gd name="T63" fmla="*/ 292805 h 360"/>
                <a:gd name="T64" fmla="*/ 482876 w 368"/>
                <a:gd name="T65" fmla="*/ 292805 h 360"/>
                <a:gd name="T66" fmla="*/ 482876 w 368"/>
                <a:gd name="T67" fmla="*/ 351366 h 360"/>
                <a:gd name="T68" fmla="*/ 424346 w 368"/>
                <a:gd name="T69" fmla="*/ 351366 h 360"/>
                <a:gd name="T70" fmla="*/ 409713 w 368"/>
                <a:gd name="T71" fmla="*/ 380647 h 360"/>
                <a:gd name="T72" fmla="*/ 409713 w 368"/>
                <a:gd name="T73" fmla="*/ 409927 h 360"/>
                <a:gd name="T74" fmla="*/ 395080 w 368"/>
                <a:gd name="T75" fmla="*/ 439208 h 360"/>
                <a:gd name="T76" fmla="*/ 380448 w 368"/>
                <a:gd name="T77" fmla="*/ 483129 h 360"/>
                <a:gd name="T78" fmla="*/ 365815 w 368"/>
                <a:gd name="T79" fmla="*/ 541690 h 360"/>
                <a:gd name="T80" fmla="*/ 351183 w 368"/>
                <a:gd name="T81" fmla="*/ 556330 h 360"/>
                <a:gd name="T82" fmla="*/ 365815 w 368"/>
                <a:gd name="T83" fmla="*/ 570970 h 360"/>
                <a:gd name="T84" fmla="*/ 336550 w 368"/>
                <a:gd name="T85" fmla="*/ 585611 h 360"/>
                <a:gd name="T86" fmla="*/ 307285 w 368"/>
                <a:gd name="T87" fmla="*/ 600251 h 360"/>
                <a:gd name="T88" fmla="*/ 278020 w 368"/>
                <a:gd name="T89" fmla="*/ 614891 h 360"/>
                <a:gd name="T90" fmla="*/ 263387 w 368"/>
                <a:gd name="T91" fmla="*/ 629531 h 360"/>
                <a:gd name="T92" fmla="*/ 219489 w 368"/>
                <a:gd name="T93" fmla="*/ 629531 h 360"/>
                <a:gd name="T94" fmla="*/ 204857 w 368"/>
                <a:gd name="T95" fmla="*/ 629531 h 360"/>
                <a:gd name="T96" fmla="*/ 160959 w 368"/>
                <a:gd name="T97" fmla="*/ 644172 h 360"/>
                <a:gd name="T98" fmla="*/ 117061 w 368"/>
                <a:gd name="T99" fmla="*/ 614891 h 360"/>
                <a:gd name="T100" fmla="*/ 102428 w 368"/>
                <a:gd name="T101" fmla="*/ 600251 h 3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8" h="360">
                  <a:moveTo>
                    <a:pt x="56" y="328"/>
                  </a:moveTo>
                  <a:lnTo>
                    <a:pt x="56" y="328"/>
                  </a:lnTo>
                  <a:lnTo>
                    <a:pt x="48" y="320"/>
                  </a:lnTo>
                  <a:lnTo>
                    <a:pt x="40" y="320"/>
                  </a:lnTo>
                  <a:lnTo>
                    <a:pt x="32" y="312"/>
                  </a:lnTo>
                  <a:lnTo>
                    <a:pt x="16" y="288"/>
                  </a:lnTo>
                  <a:lnTo>
                    <a:pt x="8" y="272"/>
                  </a:lnTo>
                  <a:lnTo>
                    <a:pt x="8" y="264"/>
                  </a:lnTo>
                  <a:lnTo>
                    <a:pt x="8" y="256"/>
                  </a:lnTo>
                  <a:lnTo>
                    <a:pt x="0" y="248"/>
                  </a:lnTo>
                  <a:lnTo>
                    <a:pt x="0" y="240"/>
                  </a:lnTo>
                  <a:lnTo>
                    <a:pt x="8" y="240"/>
                  </a:lnTo>
                  <a:lnTo>
                    <a:pt x="16" y="240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08"/>
                  </a:lnTo>
                  <a:lnTo>
                    <a:pt x="32" y="200"/>
                  </a:lnTo>
                  <a:lnTo>
                    <a:pt x="32" y="192"/>
                  </a:lnTo>
                  <a:lnTo>
                    <a:pt x="32" y="176"/>
                  </a:lnTo>
                  <a:lnTo>
                    <a:pt x="48" y="176"/>
                  </a:lnTo>
                  <a:lnTo>
                    <a:pt x="48" y="192"/>
                  </a:lnTo>
                  <a:lnTo>
                    <a:pt x="56" y="192"/>
                  </a:lnTo>
                  <a:lnTo>
                    <a:pt x="56" y="176"/>
                  </a:lnTo>
                  <a:lnTo>
                    <a:pt x="64" y="152"/>
                  </a:lnTo>
                  <a:lnTo>
                    <a:pt x="80" y="136"/>
                  </a:lnTo>
                  <a:lnTo>
                    <a:pt x="88" y="136"/>
                  </a:lnTo>
                  <a:lnTo>
                    <a:pt x="96" y="128"/>
                  </a:lnTo>
                  <a:lnTo>
                    <a:pt x="112" y="112"/>
                  </a:lnTo>
                  <a:lnTo>
                    <a:pt x="120" y="104"/>
                  </a:lnTo>
                  <a:lnTo>
                    <a:pt x="120" y="88"/>
                  </a:lnTo>
                  <a:lnTo>
                    <a:pt x="120" y="80"/>
                  </a:lnTo>
                  <a:lnTo>
                    <a:pt x="120" y="40"/>
                  </a:lnTo>
                  <a:lnTo>
                    <a:pt x="128" y="40"/>
                  </a:lnTo>
                  <a:lnTo>
                    <a:pt x="128" y="24"/>
                  </a:lnTo>
                  <a:lnTo>
                    <a:pt x="120" y="8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44" y="88"/>
                  </a:lnTo>
                  <a:lnTo>
                    <a:pt x="224" y="72"/>
                  </a:lnTo>
                  <a:lnTo>
                    <a:pt x="232" y="120"/>
                  </a:lnTo>
                  <a:lnTo>
                    <a:pt x="256" y="96"/>
                  </a:lnTo>
                  <a:lnTo>
                    <a:pt x="264" y="96"/>
                  </a:lnTo>
                  <a:lnTo>
                    <a:pt x="272" y="88"/>
                  </a:lnTo>
                  <a:lnTo>
                    <a:pt x="280" y="80"/>
                  </a:lnTo>
                  <a:lnTo>
                    <a:pt x="296" y="80"/>
                  </a:lnTo>
                  <a:lnTo>
                    <a:pt x="304" y="80"/>
                  </a:lnTo>
                  <a:lnTo>
                    <a:pt x="312" y="64"/>
                  </a:lnTo>
                  <a:lnTo>
                    <a:pt x="328" y="64"/>
                  </a:lnTo>
                  <a:lnTo>
                    <a:pt x="336" y="64"/>
                  </a:lnTo>
                  <a:lnTo>
                    <a:pt x="344" y="64"/>
                  </a:lnTo>
                  <a:lnTo>
                    <a:pt x="352" y="64"/>
                  </a:lnTo>
                  <a:lnTo>
                    <a:pt x="352" y="72"/>
                  </a:lnTo>
                  <a:lnTo>
                    <a:pt x="368" y="88"/>
                  </a:lnTo>
                  <a:lnTo>
                    <a:pt x="368" y="96"/>
                  </a:lnTo>
                  <a:lnTo>
                    <a:pt x="360" y="96"/>
                  </a:lnTo>
                  <a:lnTo>
                    <a:pt x="360" y="104"/>
                  </a:lnTo>
                  <a:lnTo>
                    <a:pt x="352" y="104"/>
                  </a:lnTo>
                  <a:lnTo>
                    <a:pt x="328" y="96"/>
                  </a:lnTo>
                  <a:lnTo>
                    <a:pt x="320" y="96"/>
                  </a:lnTo>
                  <a:lnTo>
                    <a:pt x="312" y="88"/>
                  </a:lnTo>
                  <a:lnTo>
                    <a:pt x="312" y="112"/>
                  </a:lnTo>
                  <a:lnTo>
                    <a:pt x="304" y="120"/>
                  </a:lnTo>
                  <a:lnTo>
                    <a:pt x="304" y="128"/>
                  </a:lnTo>
                  <a:lnTo>
                    <a:pt x="296" y="144"/>
                  </a:lnTo>
                  <a:lnTo>
                    <a:pt x="288" y="144"/>
                  </a:lnTo>
                  <a:lnTo>
                    <a:pt x="288" y="152"/>
                  </a:lnTo>
                  <a:lnTo>
                    <a:pt x="288" y="160"/>
                  </a:lnTo>
                  <a:lnTo>
                    <a:pt x="280" y="160"/>
                  </a:lnTo>
                  <a:lnTo>
                    <a:pt x="272" y="160"/>
                  </a:lnTo>
                  <a:lnTo>
                    <a:pt x="264" y="160"/>
                  </a:lnTo>
                  <a:lnTo>
                    <a:pt x="264" y="176"/>
                  </a:lnTo>
                  <a:lnTo>
                    <a:pt x="264" y="184"/>
                  </a:lnTo>
                  <a:lnTo>
                    <a:pt x="264" y="192"/>
                  </a:lnTo>
                  <a:lnTo>
                    <a:pt x="264" y="200"/>
                  </a:lnTo>
                  <a:lnTo>
                    <a:pt x="248" y="200"/>
                  </a:lnTo>
                  <a:lnTo>
                    <a:pt x="232" y="192"/>
                  </a:lnTo>
                  <a:lnTo>
                    <a:pt x="224" y="192"/>
                  </a:lnTo>
                  <a:lnTo>
                    <a:pt x="224" y="200"/>
                  </a:lnTo>
                  <a:lnTo>
                    <a:pt x="224" y="208"/>
                  </a:lnTo>
                  <a:lnTo>
                    <a:pt x="224" y="216"/>
                  </a:lnTo>
                  <a:lnTo>
                    <a:pt x="224" y="224"/>
                  </a:lnTo>
                  <a:lnTo>
                    <a:pt x="216" y="232"/>
                  </a:lnTo>
                  <a:lnTo>
                    <a:pt x="216" y="240"/>
                  </a:lnTo>
                  <a:lnTo>
                    <a:pt x="216" y="256"/>
                  </a:lnTo>
                  <a:lnTo>
                    <a:pt x="208" y="264"/>
                  </a:lnTo>
                  <a:lnTo>
                    <a:pt x="200" y="280"/>
                  </a:lnTo>
                  <a:lnTo>
                    <a:pt x="200" y="288"/>
                  </a:lnTo>
                  <a:lnTo>
                    <a:pt x="200" y="296"/>
                  </a:lnTo>
                  <a:lnTo>
                    <a:pt x="192" y="304"/>
                  </a:lnTo>
                  <a:lnTo>
                    <a:pt x="200" y="312"/>
                  </a:lnTo>
                  <a:lnTo>
                    <a:pt x="184" y="320"/>
                  </a:lnTo>
                  <a:lnTo>
                    <a:pt x="168" y="320"/>
                  </a:lnTo>
                  <a:lnTo>
                    <a:pt x="168" y="328"/>
                  </a:lnTo>
                  <a:lnTo>
                    <a:pt x="160" y="328"/>
                  </a:lnTo>
                  <a:lnTo>
                    <a:pt x="152" y="328"/>
                  </a:lnTo>
                  <a:lnTo>
                    <a:pt x="152" y="336"/>
                  </a:lnTo>
                  <a:lnTo>
                    <a:pt x="144" y="344"/>
                  </a:lnTo>
                  <a:lnTo>
                    <a:pt x="136" y="344"/>
                  </a:lnTo>
                  <a:lnTo>
                    <a:pt x="128" y="344"/>
                  </a:lnTo>
                  <a:lnTo>
                    <a:pt x="120" y="344"/>
                  </a:lnTo>
                  <a:lnTo>
                    <a:pt x="112" y="344"/>
                  </a:lnTo>
                  <a:lnTo>
                    <a:pt x="104" y="360"/>
                  </a:lnTo>
                  <a:lnTo>
                    <a:pt x="96" y="360"/>
                  </a:lnTo>
                  <a:lnTo>
                    <a:pt x="88" y="352"/>
                  </a:lnTo>
                  <a:lnTo>
                    <a:pt x="72" y="352"/>
                  </a:lnTo>
                  <a:lnTo>
                    <a:pt x="64" y="336"/>
                  </a:lnTo>
                  <a:lnTo>
                    <a:pt x="64" y="328"/>
                  </a:lnTo>
                  <a:lnTo>
                    <a:pt x="56" y="32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77" name="Freeform 70">
              <a:extLst>
                <a:ext uri="{FF2B5EF4-FFF2-40B4-BE49-F238E27FC236}">
                  <a16:creationId xmlns:a16="http://schemas.microsoft.com/office/drawing/2014/main" id="{9DF9F5AD-F3B8-4DCF-8771-39E1069D9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363" y="2135187"/>
              <a:ext cx="249237" cy="498475"/>
            </a:xfrm>
            <a:custGeom>
              <a:avLst/>
              <a:gdLst>
                <a:gd name="T0" fmla="*/ 190593 w 136"/>
                <a:gd name="T1" fmla="*/ 439831 h 272"/>
                <a:gd name="T2" fmla="*/ 234576 w 136"/>
                <a:gd name="T3" fmla="*/ 425170 h 272"/>
                <a:gd name="T4" fmla="*/ 234576 w 136"/>
                <a:gd name="T5" fmla="*/ 410509 h 272"/>
                <a:gd name="T6" fmla="*/ 249237 w 136"/>
                <a:gd name="T7" fmla="*/ 395848 h 272"/>
                <a:gd name="T8" fmla="*/ 249237 w 136"/>
                <a:gd name="T9" fmla="*/ 381187 h 272"/>
                <a:gd name="T10" fmla="*/ 234576 w 136"/>
                <a:gd name="T11" fmla="*/ 366526 h 272"/>
                <a:gd name="T12" fmla="*/ 234576 w 136"/>
                <a:gd name="T13" fmla="*/ 351865 h 272"/>
                <a:gd name="T14" fmla="*/ 205254 w 136"/>
                <a:gd name="T15" fmla="*/ 337204 h 272"/>
                <a:gd name="T16" fmla="*/ 102627 w 136"/>
                <a:gd name="T17" fmla="*/ 0 h 272"/>
                <a:gd name="T18" fmla="*/ 87966 w 136"/>
                <a:gd name="T19" fmla="*/ 0 h 272"/>
                <a:gd name="T20" fmla="*/ 58644 w 136"/>
                <a:gd name="T21" fmla="*/ 14661 h 272"/>
                <a:gd name="T22" fmla="*/ 58644 w 136"/>
                <a:gd name="T23" fmla="*/ 14661 h 272"/>
                <a:gd name="T24" fmla="*/ 58644 w 136"/>
                <a:gd name="T25" fmla="*/ 29322 h 272"/>
                <a:gd name="T26" fmla="*/ 58644 w 136"/>
                <a:gd name="T27" fmla="*/ 29322 h 272"/>
                <a:gd name="T28" fmla="*/ 58644 w 136"/>
                <a:gd name="T29" fmla="*/ 43983 h 272"/>
                <a:gd name="T30" fmla="*/ 43983 w 136"/>
                <a:gd name="T31" fmla="*/ 58644 h 272"/>
                <a:gd name="T32" fmla="*/ 58644 w 136"/>
                <a:gd name="T33" fmla="*/ 73305 h 272"/>
                <a:gd name="T34" fmla="*/ 58644 w 136"/>
                <a:gd name="T35" fmla="*/ 87966 h 272"/>
                <a:gd name="T36" fmla="*/ 43983 w 136"/>
                <a:gd name="T37" fmla="*/ 102627 h 272"/>
                <a:gd name="T38" fmla="*/ 58644 w 136"/>
                <a:gd name="T39" fmla="*/ 161271 h 272"/>
                <a:gd name="T40" fmla="*/ 29322 w 136"/>
                <a:gd name="T41" fmla="*/ 190593 h 272"/>
                <a:gd name="T42" fmla="*/ 29322 w 136"/>
                <a:gd name="T43" fmla="*/ 190593 h 272"/>
                <a:gd name="T44" fmla="*/ 14661 w 136"/>
                <a:gd name="T45" fmla="*/ 205254 h 272"/>
                <a:gd name="T46" fmla="*/ 29322 w 136"/>
                <a:gd name="T47" fmla="*/ 219915 h 272"/>
                <a:gd name="T48" fmla="*/ 29322 w 136"/>
                <a:gd name="T49" fmla="*/ 293221 h 272"/>
                <a:gd name="T50" fmla="*/ 14661 w 136"/>
                <a:gd name="T51" fmla="*/ 322543 h 272"/>
                <a:gd name="T52" fmla="*/ 0 w 136"/>
                <a:gd name="T53" fmla="*/ 351865 h 272"/>
                <a:gd name="T54" fmla="*/ 14661 w 136"/>
                <a:gd name="T55" fmla="*/ 395848 h 272"/>
                <a:gd name="T56" fmla="*/ 29322 w 136"/>
                <a:gd name="T57" fmla="*/ 439831 h 272"/>
                <a:gd name="T58" fmla="*/ 14661 w 136"/>
                <a:gd name="T59" fmla="*/ 469153 h 272"/>
                <a:gd name="T60" fmla="*/ 29322 w 136"/>
                <a:gd name="T61" fmla="*/ 498475 h 272"/>
                <a:gd name="T62" fmla="*/ 175932 w 136"/>
                <a:gd name="T63" fmla="*/ 469153 h 272"/>
                <a:gd name="T64" fmla="*/ 190593 w 136"/>
                <a:gd name="T65" fmla="*/ 454492 h 2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6" h="272">
                  <a:moveTo>
                    <a:pt x="104" y="248"/>
                  </a:moveTo>
                  <a:lnTo>
                    <a:pt x="104" y="240"/>
                  </a:lnTo>
                  <a:lnTo>
                    <a:pt x="112" y="232"/>
                  </a:lnTo>
                  <a:lnTo>
                    <a:pt x="128" y="232"/>
                  </a:lnTo>
                  <a:lnTo>
                    <a:pt x="128" y="224"/>
                  </a:lnTo>
                  <a:lnTo>
                    <a:pt x="136" y="216"/>
                  </a:lnTo>
                  <a:lnTo>
                    <a:pt x="136" y="208"/>
                  </a:lnTo>
                  <a:lnTo>
                    <a:pt x="128" y="208"/>
                  </a:lnTo>
                  <a:lnTo>
                    <a:pt x="128" y="200"/>
                  </a:lnTo>
                  <a:lnTo>
                    <a:pt x="128" y="192"/>
                  </a:lnTo>
                  <a:lnTo>
                    <a:pt x="120" y="184"/>
                  </a:lnTo>
                  <a:lnTo>
                    <a:pt x="112" y="184"/>
                  </a:lnTo>
                  <a:lnTo>
                    <a:pt x="104" y="176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32" y="32"/>
                  </a:lnTo>
                  <a:lnTo>
                    <a:pt x="32" y="40"/>
                  </a:lnTo>
                  <a:lnTo>
                    <a:pt x="32" y="48"/>
                  </a:lnTo>
                  <a:lnTo>
                    <a:pt x="24" y="56"/>
                  </a:lnTo>
                  <a:lnTo>
                    <a:pt x="32" y="64"/>
                  </a:lnTo>
                  <a:lnTo>
                    <a:pt x="32" y="88"/>
                  </a:lnTo>
                  <a:lnTo>
                    <a:pt x="32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16" y="120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8" y="168"/>
                  </a:lnTo>
                  <a:lnTo>
                    <a:pt x="8" y="176"/>
                  </a:lnTo>
                  <a:lnTo>
                    <a:pt x="8" y="184"/>
                  </a:lnTo>
                  <a:lnTo>
                    <a:pt x="0" y="192"/>
                  </a:lnTo>
                  <a:lnTo>
                    <a:pt x="0" y="208"/>
                  </a:lnTo>
                  <a:lnTo>
                    <a:pt x="8" y="216"/>
                  </a:lnTo>
                  <a:lnTo>
                    <a:pt x="8" y="224"/>
                  </a:lnTo>
                  <a:lnTo>
                    <a:pt x="16" y="240"/>
                  </a:lnTo>
                  <a:lnTo>
                    <a:pt x="16" y="248"/>
                  </a:lnTo>
                  <a:lnTo>
                    <a:pt x="8" y="256"/>
                  </a:lnTo>
                  <a:lnTo>
                    <a:pt x="8" y="272"/>
                  </a:lnTo>
                  <a:lnTo>
                    <a:pt x="16" y="272"/>
                  </a:lnTo>
                  <a:lnTo>
                    <a:pt x="96" y="256"/>
                  </a:lnTo>
                  <a:lnTo>
                    <a:pt x="104" y="24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78" name="Freeform 71">
              <a:extLst>
                <a:ext uri="{FF2B5EF4-FFF2-40B4-BE49-F238E27FC236}">
                  <a16:creationId xmlns:a16="http://schemas.microsoft.com/office/drawing/2014/main" id="{603A7559-F91A-4E2E-9BAC-698C32B18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1263" y="1652587"/>
              <a:ext cx="541337" cy="863600"/>
            </a:xfrm>
            <a:custGeom>
              <a:avLst/>
              <a:gdLst>
                <a:gd name="T0" fmla="*/ 146307 w 296"/>
                <a:gd name="T1" fmla="*/ 834325 h 472"/>
                <a:gd name="T2" fmla="*/ 102415 w 296"/>
                <a:gd name="T3" fmla="*/ 805051 h 472"/>
                <a:gd name="T4" fmla="*/ 0 w 296"/>
                <a:gd name="T5" fmla="*/ 483031 h 472"/>
                <a:gd name="T6" fmla="*/ 29261 w 296"/>
                <a:gd name="T7" fmla="*/ 468393 h 472"/>
                <a:gd name="T8" fmla="*/ 29261 w 296"/>
                <a:gd name="T9" fmla="*/ 468393 h 472"/>
                <a:gd name="T10" fmla="*/ 43892 w 296"/>
                <a:gd name="T11" fmla="*/ 439119 h 472"/>
                <a:gd name="T12" fmla="*/ 43892 w 296"/>
                <a:gd name="T13" fmla="*/ 439119 h 472"/>
                <a:gd name="T14" fmla="*/ 43892 w 296"/>
                <a:gd name="T15" fmla="*/ 395207 h 472"/>
                <a:gd name="T16" fmla="*/ 58523 w 296"/>
                <a:gd name="T17" fmla="*/ 365932 h 472"/>
                <a:gd name="T18" fmla="*/ 73154 w 296"/>
                <a:gd name="T19" fmla="*/ 336658 h 472"/>
                <a:gd name="T20" fmla="*/ 58523 w 296"/>
                <a:gd name="T21" fmla="*/ 248834 h 472"/>
                <a:gd name="T22" fmla="*/ 73154 w 296"/>
                <a:gd name="T23" fmla="*/ 219559 h 472"/>
                <a:gd name="T24" fmla="*/ 87784 w 296"/>
                <a:gd name="T25" fmla="*/ 146373 h 472"/>
                <a:gd name="T26" fmla="*/ 131677 w 296"/>
                <a:gd name="T27" fmla="*/ 14637 h 472"/>
                <a:gd name="T28" fmla="*/ 175569 w 296"/>
                <a:gd name="T29" fmla="*/ 58549 h 472"/>
                <a:gd name="T30" fmla="*/ 219461 w 296"/>
                <a:gd name="T31" fmla="*/ 14637 h 472"/>
                <a:gd name="T32" fmla="*/ 234092 w 296"/>
                <a:gd name="T33" fmla="*/ 0 h 472"/>
                <a:gd name="T34" fmla="*/ 307245 w 296"/>
                <a:gd name="T35" fmla="*/ 29275 h 472"/>
                <a:gd name="T36" fmla="*/ 380399 w 296"/>
                <a:gd name="T37" fmla="*/ 248834 h 472"/>
                <a:gd name="T38" fmla="*/ 409660 w 296"/>
                <a:gd name="T39" fmla="*/ 292746 h 472"/>
                <a:gd name="T40" fmla="*/ 438922 w 296"/>
                <a:gd name="T41" fmla="*/ 292746 h 472"/>
                <a:gd name="T42" fmla="*/ 453553 w 296"/>
                <a:gd name="T43" fmla="*/ 336658 h 472"/>
                <a:gd name="T44" fmla="*/ 482814 w 296"/>
                <a:gd name="T45" fmla="*/ 365932 h 472"/>
                <a:gd name="T46" fmla="*/ 512076 w 296"/>
                <a:gd name="T47" fmla="*/ 380569 h 472"/>
                <a:gd name="T48" fmla="*/ 512076 w 296"/>
                <a:gd name="T49" fmla="*/ 395207 h 472"/>
                <a:gd name="T50" fmla="*/ 526706 w 296"/>
                <a:gd name="T51" fmla="*/ 409844 h 472"/>
                <a:gd name="T52" fmla="*/ 541337 w 296"/>
                <a:gd name="T53" fmla="*/ 409844 h 472"/>
                <a:gd name="T54" fmla="*/ 512076 w 296"/>
                <a:gd name="T55" fmla="*/ 453756 h 472"/>
                <a:gd name="T56" fmla="*/ 497445 w 296"/>
                <a:gd name="T57" fmla="*/ 439119 h 472"/>
                <a:gd name="T58" fmla="*/ 497445 w 296"/>
                <a:gd name="T59" fmla="*/ 453756 h 472"/>
                <a:gd name="T60" fmla="*/ 482814 w 296"/>
                <a:gd name="T61" fmla="*/ 453756 h 472"/>
                <a:gd name="T62" fmla="*/ 482814 w 296"/>
                <a:gd name="T63" fmla="*/ 468393 h 472"/>
                <a:gd name="T64" fmla="*/ 453553 w 296"/>
                <a:gd name="T65" fmla="*/ 483031 h 472"/>
                <a:gd name="T66" fmla="*/ 453553 w 296"/>
                <a:gd name="T67" fmla="*/ 483031 h 472"/>
                <a:gd name="T68" fmla="*/ 453553 w 296"/>
                <a:gd name="T69" fmla="*/ 512305 h 472"/>
                <a:gd name="T70" fmla="*/ 424291 w 296"/>
                <a:gd name="T71" fmla="*/ 541580 h 472"/>
                <a:gd name="T72" fmla="*/ 424291 w 296"/>
                <a:gd name="T73" fmla="*/ 512305 h 472"/>
                <a:gd name="T74" fmla="*/ 395030 w 296"/>
                <a:gd name="T75" fmla="*/ 497668 h 472"/>
                <a:gd name="T76" fmla="*/ 395030 w 296"/>
                <a:gd name="T77" fmla="*/ 512305 h 472"/>
                <a:gd name="T78" fmla="*/ 365768 w 296"/>
                <a:gd name="T79" fmla="*/ 541580 h 472"/>
                <a:gd name="T80" fmla="*/ 365768 w 296"/>
                <a:gd name="T81" fmla="*/ 556217 h 472"/>
                <a:gd name="T82" fmla="*/ 351138 w 296"/>
                <a:gd name="T83" fmla="*/ 541580 h 472"/>
                <a:gd name="T84" fmla="*/ 336507 w 296"/>
                <a:gd name="T85" fmla="*/ 541580 h 472"/>
                <a:gd name="T86" fmla="*/ 321876 w 296"/>
                <a:gd name="T87" fmla="*/ 526942 h 472"/>
                <a:gd name="T88" fmla="*/ 321876 w 296"/>
                <a:gd name="T89" fmla="*/ 614766 h 472"/>
                <a:gd name="T90" fmla="*/ 307245 w 296"/>
                <a:gd name="T91" fmla="*/ 658678 h 472"/>
                <a:gd name="T92" fmla="*/ 292615 w 296"/>
                <a:gd name="T93" fmla="*/ 644041 h 472"/>
                <a:gd name="T94" fmla="*/ 277984 w 296"/>
                <a:gd name="T95" fmla="*/ 673315 h 472"/>
                <a:gd name="T96" fmla="*/ 263353 w 296"/>
                <a:gd name="T97" fmla="*/ 673315 h 472"/>
                <a:gd name="T98" fmla="*/ 248722 w 296"/>
                <a:gd name="T99" fmla="*/ 673315 h 472"/>
                <a:gd name="T100" fmla="*/ 234092 w 296"/>
                <a:gd name="T101" fmla="*/ 658678 h 472"/>
                <a:gd name="T102" fmla="*/ 234092 w 296"/>
                <a:gd name="T103" fmla="*/ 717227 h 472"/>
                <a:gd name="T104" fmla="*/ 234092 w 296"/>
                <a:gd name="T105" fmla="*/ 687953 h 472"/>
                <a:gd name="T106" fmla="*/ 219461 w 296"/>
                <a:gd name="T107" fmla="*/ 687953 h 472"/>
                <a:gd name="T108" fmla="*/ 190199 w 296"/>
                <a:gd name="T109" fmla="*/ 717227 h 472"/>
                <a:gd name="T110" fmla="*/ 190199 w 296"/>
                <a:gd name="T111" fmla="*/ 746502 h 472"/>
                <a:gd name="T112" fmla="*/ 190199 w 296"/>
                <a:gd name="T113" fmla="*/ 761139 h 472"/>
                <a:gd name="T114" fmla="*/ 190199 w 296"/>
                <a:gd name="T115" fmla="*/ 790414 h 472"/>
                <a:gd name="T116" fmla="*/ 160938 w 296"/>
                <a:gd name="T117" fmla="*/ 805051 h 472"/>
                <a:gd name="T118" fmla="*/ 146307 w 296"/>
                <a:gd name="T119" fmla="*/ 863600 h 4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6" h="472">
                  <a:moveTo>
                    <a:pt x="80" y="464"/>
                  </a:moveTo>
                  <a:lnTo>
                    <a:pt x="80" y="464"/>
                  </a:lnTo>
                  <a:lnTo>
                    <a:pt x="80" y="456"/>
                  </a:lnTo>
                  <a:lnTo>
                    <a:pt x="72" y="448"/>
                  </a:lnTo>
                  <a:lnTo>
                    <a:pt x="64" y="448"/>
                  </a:lnTo>
                  <a:lnTo>
                    <a:pt x="56" y="440"/>
                  </a:lnTo>
                  <a:lnTo>
                    <a:pt x="8" y="264"/>
                  </a:lnTo>
                  <a:lnTo>
                    <a:pt x="0" y="264"/>
                  </a:lnTo>
                  <a:lnTo>
                    <a:pt x="0" y="248"/>
                  </a:lnTo>
                  <a:lnTo>
                    <a:pt x="8" y="248"/>
                  </a:lnTo>
                  <a:lnTo>
                    <a:pt x="16" y="256"/>
                  </a:lnTo>
                  <a:lnTo>
                    <a:pt x="16" y="240"/>
                  </a:lnTo>
                  <a:lnTo>
                    <a:pt x="24" y="240"/>
                  </a:lnTo>
                  <a:lnTo>
                    <a:pt x="24" y="232"/>
                  </a:lnTo>
                  <a:lnTo>
                    <a:pt x="24" y="216"/>
                  </a:lnTo>
                  <a:lnTo>
                    <a:pt x="40" y="200"/>
                  </a:lnTo>
                  <a:lnTo>
                    <a:pt x="32" y="200"/>
                  </a:lnTo>
                  <a:lnTo>
                    <a:pt x="32" y="192"/>
                  </a:lnTo>
                  <a:lnTo>
                    <a:pt x="40" y="184"/>
                  </a:lnTo>
                  <a:lnTo>
                    <a:pt x="40" y="176"/>
                  </a:lnTo>
                  <a:lnTo>
                    <a:pt x="32" y="160"/>
                  </a:lnTo>
                  <a:lnTo>
                    <a:pt x="32" y="136"/>
                  </a:lnTo>
                  <a:lnTo>
                    <a:pt x="40" y="136"/>
                  </a:lnTo>
                  <a:lnTo>
                    <a:pt x="40" y="120"/>
                  </a:lnTo>
                  <a:lnTo>
                    <a:pt x="40" y="88"/>
                  </a:lnTo>
                  <a:lnTo>
                    <a:pt x="48" y="80"/>
                  </a:lnTo>
                  <a:lnTo>
                    <a:pt x="64" y="16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32"/>
                  </a:lnTo>
                  <a:lnTo>
                    <a:pt x="96" y="32"/>
                  </a:lnTo>
                  <a:lnTo>
                    <a:pt x="104" y="24"/>
                  </a:lnTo>
                  <a:lnTo>
                    <a:pt x="120" y="8"/>
                  </a:lnTo>
                  <a:lnTo>
                    <a:pt x="128" y="8"/>
                  </a:lnTo>
                  <a:lnTo>
                    <a:pt x="128" y="0"/>
                  </a:lnTo>
                  <a:lnTo>
                    <a:pt x="136" y="0"/>
                  </a:lnTo>
                  <a:lnTo>
                    <a:pt x="144" y="8"/>
                  </a:lnTo>
                  <a:lnTo>
                    <a:pt x="168" y="16"/>
                  </a:lnTo>
                  <a:lnTo>
                    <a:pt x="176" y="24"/>
                  </a:lnTo>
                  <a:lnTo>
                    <a:pt x="208" y="136"/>
                  </a:lnTo>
                  <a:lnTo>
                    <a:pt x="208" y="144"/>
                  </a:lnTo>
                  <a:lnTo>
                    <a:pt x="224" y="160"/>
                  </a:lnTo>
                  <a:lnTo>
                    <a:pt x="240" y="160"/>
                  </a:lnTo>
                  <a:lnTo>
                    <a:pt x="240" y="176"/>
                  </a:lnTo>
                  <a:lnTo>
                    <a:pt x="248" y="184"/>
                  </a:lnTo>
                  <a:lnTo>
                    <a:pt x="256" y="200"/>
                  </a:lnTo>
                  <a:lnTo>
                    <a:pt x="264" y="200"/>
                  </a:lnTo>
                  <a:lnTo>
                    <a:pt x="264" y="192"/>
                  </a:lnTo>
                  <a:lnTo>
                    <a:pt x="280" y="208"/>
                  </a:lnTo>
                  <a:lnTo>
                    <a:pt x="288" y="208"/>
                  </a:lnTo>
                  <a:lnTo>
                    <a:pt x="280" y="216"/>
                  </a:lnTo>
                  <a:lnTo>
                    <a:pt x="288" y="224"/>
                  </a:lnTo>
                  <a:lnTo>
                    <a:pt x="296" y="216"/>
                  </a:lnTo>
                  <a:lnTo>
                    <a:pt x="296" y="224"/>
                  </a:lnTo>
                  <a:lnTo>
                    <a:pt x="288" y="240"/>
                  </a:lnTo>
                  <a:lnTo>
                    <a:pt x="280" y="248"/>
                  </a:lnTo>
                  <a:lnTo>
                    <a:pt x="272" y="240"/>
                  </a:lnTo>
                  <a:lnTo>
                    <a:pt x="272" y="248"/>
                  </a:lnTo>
                  <a:lnTo>
                    <a:pt x="272" y="256"/>
                  </a:lnTo>
                  <a:lnTo>
                    <a:pt x="264" y="248"/>
                  </a:lnTo>
                  <a:lnTo>
                    <a:pt x="264" y="256"/>
                  </a:lnTo>
                  <a:lnTo>
                    <a:pt x="264" y="264"/>
                  </a:lnTo>
                  <a:lnTo>
                    <a:pt x="248" y="264"/>
                  </a:lnTo>
                  <a:lnTo>
                    <a:pt x="248" y="272"/>
                  </a:lnTo>
                  <a:lnTo>
                    <a:pt x="248" y="280"/>
                  </a:lnTo>
                  <a:lnTo>
                    <a:pt x="240" y="288"/>
                  </a:lnTo>
                  <a:lnTo>
                    <a:pt x="232" y="296"/>
                  </a:lnTo>
                  <a:lnTo>
                    <a:pt x="232" y="288"/>
                  </a:lnTo>
                  <a:lnTo>
                    <a:pt x="232" y="280"/>
                  </a:lnTo>
                  <a:lnTo>
                    <a:pt x="224" y="272"/>
                  </a:lnTo>
                  <a:lnTo>
                    <a:pt x="216" y="272"/>
                  </a:lnTo>
                  <a:lnTo>
                    <a:pt x="216" y="280"/>
                  </a:lnTo>
                  <a:lnTo>
                    <a:pt x="216" y="288"/>
                  </a:lnTo>
                  <a:lnTo>
                    <a:pt x="208" y="288"/>
                  </a:lnTo>
                  <a:lnTo>
                    <a:pt x="200" y="296"/>
                  </a:lnTo>
                  <a:lnTo>
                    <a:pt x="200" y="304"/>
                  </a:lnTo>
                  <a:lnTo>
                    <a:pt x="184" y="304"/>
                  </a:lnTo>
                  <a:lnTo>
                    <a:pt x="192" y="296"/>
                  </a:lnTo>
                  <a:lnTo>
                    <a:pt x="184" y="296"/>
                  </a:lnTo>
                  <a:lnTo>
                    <a:pt x="176" y="288"/>
                  </a:lnTo>
                  <a:lnTo>
                    <a:pt x="176" y="296"/>
                  </a:lnTo>
                  <a:lnTo>
                    <a:pt x="176" y="312"/>
                  </a:lnTo>
                  <a:lnTo>
                    <a:pt x="176" y="336"/>
                  </a:lnTo>
                  <a:lnTo>
                    <a:pt x="168" y="344"/>
                  </a:lnTo>
                  <a:lnTo>
                    <a:pt x="168" y="360"/>
                  </a:lnTo>
                  <a:lnTo>
                    <a:pt x="160" y="352"/>
                  </a:lnTo>
                  <a:lnTo>
                    <a:pt x="152" y="352"/>
                  </a:lnTo>
                  <a:lnTo>
                    <a:pt x="152" y="368"/>
                  </a:lnTo>
                  <a:lnTo>
                    <a:pt x="144" y="368"/>
                  </a:lnTo>
                  <a:lnTo>
                    <a:pt x="136" y="368"/>
                  </a:lnTo>
                  <a:lnTo>
                    <a:pt x="128" y="360"/>
                  </a:lnTo>
                  <a:lnTo>
                    <a:pt x="128" y="368"/>
                  </a:lnTo>
                  <a:lnTo>
                    <a:pt x="128" y="384"/>
                  </a:lnTo>
                  <a:lnTo>
                    <a:pt x="128" y="392"/>
                  </a:lnTo>
                  <a:lnTo>
                    <a:pt x="128" y="384"/>
                  </a:lnTo>
                  <a:lnTo>
                    <a:pt x="128" y="376"/>
                  </a:lnTo>
                  <a:lnTo>
                    <a:pt x="120" y="376"/>
                  </a:lnTo>
                  <a:lnTo>
                    <a:pt x="112" y="384"/>
                  </a:lnTo>
                  <a:lnTo>
                    <a:pt x="104" y="392"/>
                  </a:lnTo>
                  <a:lnTo>
                    <a:pt x="104" y="408"/>
                  </a:lnTo>
                  <a:lnTo>
                    <a:pt x="104" y="416"/>
                  </a:lnTo>
                  <a:lnTo>
                    <a:pt x="96" y="416"/>
                  </a:lnTo>
                  <a:lnTo>
                    <a:pt x="96" y="424"/>
                  </a:lnTo>
                  <a:lnTo>
                    <a:pt x="104" y="432"/>
                  </a:lnTo>
                  <a:lnTo>
                    <a:pt x="88" y="440"/>
                  </a:lnTo>
                  <a:lnTo>
                    <a:pt x="88" y="464"/>
                  </a:lnTo>
                  <a:lnTo>
                    <a:pt x="80" y="472"/>
                  </a:lnTo>
                  <a:lnTo>
                    <a:pt x="80" y="46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79" name="Freeform 72">
              <a:extLst>
                <a:ext uri="{FF2B5EF4-FFF2-40B4-BE49-F238E27FC236}">
                  <a16:creationId xmlns:a16="http://schemas.microsoft.com/office/drawing/2014/main" id="{6744766F-8A0C-463C-BE62-4DC3F6856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8" y="2560637"/>
              <a:ext cx="484187" cy="247650"/>
            </a:xfrm>
            <a:custGeom>
              <a:avLst/>
              <a:gdLst>
                <a:gd name="T0" fmla="*/ 0 w 264"/>
                <a:gd name="T1" fmla="*/ 233082 h 136"/>
                <a:gd name="T2" fmla="*/ 0 w 264"/>
                <a:gd name="T3" fmla="*/ 101974 h 136"/>
                <a:gd name="T4" fmla="*/ 249430 w 264"/>
                <a:gd name="T5" fmla="*/ 43703 h 136"/>
                <a:gd name="T6" fmla="*/ 264102 w 264"/>
                <a:gd name="T7" fmla="*/ 29135 h 136"/>
                <a:gd name="T8" fmla="*/ 278774 w 264"/>
                <a:gd name="T9" fmla="*/ 0 h 136"/>
                <a:gd name="T10" fmla="*/ 308119 w 264"/>
                <a:gd name="T11" fmla="*/ 0 h 136"/>
                <a:gd name="T12" fmla="*/ 308119 w 264"/>
                <a:gd name="T13" fmla="*/ 14568 h 136"/>
                <a:gd name="T14" fmla="*/ 337464 w 264"/>
                <a:gd name="T15" fmla="*/ 29135 h 136"/>
                <a:gd name="T16" fmla="*/ 337464 w 264"/>
                <a:gd name="T17" fmla="*/ 43703 h 136"/>
                <a:gd name="T18" fmla="*/ 322791 w 264"/>
                <a:gd name="T19" fmla="*/ 58271 h 136"/>
                <a:gd name="T20" fmla="*/ 322791 w 264"/>
                <a:gd name="T21" fmla="*/ 58271 h 136"/>
                <a:gd name="T22" fmla="*/ 322791 w 264"/>
                <a:gd name="T23" fmla="*/ 72838 h 136"/>
                <a:gd name="T24" fmla="*/ 308119 w 264"/>
                <a:gd name="T25" fmla="*/ 101974 h 136"/>
                <a:gd name="T26" fmla="*/ 337464 w 264"/>
                <a:gd name="T27" fmla="*/ 101974 h 136"/>
                <a:gd name="T28" fmla="*/ 366808 w 264"/>
                <a:gd name="T29" fmla="*/ 116541 h 136"/>
                <a:gd name="T30" fmla="*/ 381481 w 264"/>
                <a:gd name="T31" fmla="*/ 116541 h 136"/>
                <a:gd name="T32" fmla="*/ 381481 w 264"/>
                <a:gd name="T33" fmla="*/ 131109 h 136"/>
                <a:gd name="T34" fmla="*/ 396153 w 264"/>
                <a:gd name="T35" fmla="*/ 145676 h 136"/>
                <a:gd name="T36" fmla="*/ 396153 w 264"/>
                <a:gd name="T37" fmla="*/ 160244 h 136"/>
                <a:gd name="T38" fmla="*/ 410825 w 264"/>
                <a:gd name="T39" fmla="*/ 174812 h 136"/>
                <a:gd name="T40" fmla="*/ 469515 w 264"/>
                <a:gd name="T41" fmla="*/ 160244 h 136"/>
                <a:gd name="T42" fmla="*/ 454842 w 264"/>
                <a:gd name="T43" fmla="*/ 131109 h 136"/>
                <a:gd name="T44" fmla="*/ 440170 w 264"/>
                <a:gd name="T45" fmla="*/ 116541 h 136"/>
                <a:gd name="T46" fmla="*/ 425498 w 264"/>
                <a:gd name="T47" fmla="*/ 116541 h 136"/>
                <a:gd name="T48" fmla="*/ 440170 w 264"/>
                <a:gd name="T49" fmla="*/ 101974 h 136"/>
                <a:gd name="T50" fmla="*/ 484187 w 264"/>
                <a:gd name="T51" fmla="*/ 131109 h 136"/>
                <a:gd name="T52" fmla="*/ 484187 w 264"/>
                <a:gd name="T53" fmla="*/ 174812 h 136"/>
                <a:gd name="T54" fmla="*/ 469515 w 264"/>
                <a:gd name="T55" fmla="*/ 174812 h 136"/>
                <a:gd name="T56" fmla="*/ 440170 w 264"/>
                <a:gd name="T57" fmla="*/ 189379 h 136"/>
                <a:gd name="T58" fmla="*/ 425498 w 264"/>
                <a:gd name="T59" fmla="*/ 218515 h 136"/>
                <a:gd name="T60" fmla="*/ 410825 w 264"/>
                <a:gd name="T61" fmla="*/ 233082 h 136"/>
                <a:gd name="T62" fmla="*/ 396153 w 264"/>
                <a:gd name="T63" fmla="*/ 218515 h 136"/>
                <a:gd name="T64" fmla="*/ 396153 w 264"/>
                <a:gd name="T65" fmla="*/ 203947 h 136"/>
                <a:gd name="T66" fmla="*/ 381481 w 264"/>
                <a:gd name="T67" fmla="*/ 189379 h 136"/>
                <a:gd name="T68" fmla="*/ 381481 w 264"/>
                <a:gd name="T69" fmla="*/ 218515 h 136"/>
                <a:gd name="T70" fmla="*/ 381481 w 264"/>
                <a:gd name="T71" fmla="*/ 203947 h 136"/>
                <a:gd name="T72" fmla="*/ 366808 w 264"/>
                <a:gd name="T73" fmla="*/ 218515 h 136"/>
                <a:gd name="T74" fmla="*/ 366808 w 264"/>
                <a:gd name="T75" fmla="*/ 247650 h 136"/>
                <a:gd name="T76" fmla="*/ 337464 w 264"/>
                <a:gd name="T77" fmla="*/ 247650 h 136"/>
                <a:gd name="T78" fmla="*/ 322791 w 264"/>
                <a:gd name="T79" fmla="*/ 218515 h 136"/>
                <a:gd name="T80" fmla="*/ 308119 w 264"/>
                <a:gd name="T81" fmla="*/ 203947 h 136"/>
                <a:gd name="T82" fmla="*/ 293447 w 264"/>
                <a:gd name="T83" fmla="*/ 189379 h 136"/>
                <a:gd name="T84" fmla="*/ 293447 w 264"/>
                <a:gd name="T85" fmla="*/ 189379 h 136"/>
                <a:gd name="T86" fmla="*/ 278774 w 264"/>
                <a:gd name="T87" fmla="*/ 160244 h 136"/>
                <a:gd name="T88" fmla="*/ 234757 w 264"/>
                <a:gd name="T89" fmla="*/ 174812 h 136"/>
                <a:gd name="T90" fmla="*/ 234757 w 264"/>
                <a:gd name="T91" fmla="*/ 174812 h 136"/>
                <a:gd name="T92" fmla="*/ 102706 w 264"/>
                <a:gd name="T93" fmla="*/ 203947 h 136"/>
                <a:gd name="T94" fmla="*/ 102706 w 264"/>
                <a:gd name="T95" fmla="*/ 218515 h 136"/>
                <a:gd name="T96" fmla="*/ 102706 w 264"/>
                <a:gd name="T97" fmla="*/ 203947 h 136"/>
                <a:gd name="T98" fmla="*/ 0 w 264"/>
                <a:gd name="T99" fmla="*/ 233082 h 1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64" h="136">
                  <a:moveTo>
                    <a:pt x="0" y="128"/>
                  </a:moveTo>
                  <a:lnTo>
                    <a:pt x="0" y="128"/>
                  </a:lnTo>
                  <a:lnTo>
                    <a:pt x="0" y="56"/>
                  </a:lnTo>
                  <a:lnTo>
                    <a:pt x="56" y="40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44" y="8"/>
                  </a:lnTo>
                  <a:lnTo>
                    <a:pt x="152" y="0"/>
                  </a:lnTo>
                  <a:lnTo>
                    <a:pt x="168" y="0"/>
                  </a:lnTo>
                  <a:lnTo>
                    <a:pt x="168" y="8"/>
                  </a:lnTo>
                  <a:lnTo>
                    <a:pt x="184" y="16"/>
                  </a:lnTo>
                  <a:lnTo>
                    <a:pt x="192" y="16"/>
                  </a:lnTo>
                  <a:lnTo>
                    <a:pt x="184" y="24"/>
                  </a:lnTo>
                  <a:lnTo>
                    <a:pt x="176" y="24"/>
                  </a:lnTo>
                  <a:lnTo>
                    <a:pt x="176" y="32"/>
                  </a:lnTo>
                  <a:lnTo>
                    <a:pt x="176" y="40"/>
                  </a:lnTo>
                  <a:lnTo>
                    <a:pt x="168" y="48"/>
                  </a:lnTo>
                  <a:lnTo>
                    <a:pt x="168" y="56"/>
                  </a:lnTo>
                  <a:lnTo>
                    <a:pt x="184" y="56"/>
                  </a:lnTo>
                  <a:lnTo>
                    <a:pt x="192" y="56"/>
                  </a:lnTo>
                  <a:lnTo>
                    <a:pt x="200" y="64"/>
                  </a:lnTo>
                  <a:lnTo>
                    <a:pt x="208" y="64"/>
                  </a:lnTo>
                  <a:lnTo>
                    <a:pt x="208" y="72"/>
                  </a:lnTo>
                  <a:lnTo>
                    <a:pt x="208" y="80"/>
                  </a:lnTo>
                  <a:lnTo>
                    <a:pt x="216" y="80"/>
                  </a:lnTo>
                  <a:lnTo>
                    <a:pt x="216" y="88"/>
                  </a:lnTo>
                  <a:lnTo>
                    <a:pt x="224" y="96"/>
                  </a:lnTo>
                  <a:lnTo>
                    <a:pt x="248" y="96"/>
                  </a:lnTo>
                  <a:lnTo>
                    <a:pt x="256" y="88"/>
                  </a:lnTo>
                  <a:lnTo>
                    <a:pt x="256" y="80"/>
                  </a:lnTo>
                  <a:lnTo>
                    <a:pt x="248" y="72"/>
                  </a:lnTo>
                  <a:lnTo>
                    <a:pt x="248" y="64"/>
                  </a:lnTo>
                  <a:lnTo>
                    <a:pt x="240" y="64"/>
                  </a:lnTo>
                  <a:lnTo>
                    <a:pt x="232" y="64"/>
                  </a:lnTo>
                  <a:lnTo>
                    <a:pt x="240" y="56"/>
                  </a:lnTo>
                  <a:lnTo>
                    <a:pt x="248" y="56"/>
                  </a:lnTo>
                  <a:lnTo>
                    <a:pt x="264" y="72"/>
                  </a:lnTo>
                  <a:lnTo>
                    <a:pt x="264" y="88"/>
                  </a:lnTo>
                  <a:lnTo>
                    <a:pt x="264" y="96"/>
                  </a:lnTo>
                  <a:lnTo>
                    <a:pt x="256" y="96"/>
                  </a:lnTo>
                  <a:lnTo>
                    <a:pt x="248" y="104"/>
                  </a:lnTo>
                  <a:lnTo>
                    <a:pt x="240" y="104"/>
                  </a:lnTo>
                  <a:lnTo>
                    <a:pt x="232" y="112"/>
                  </a:lnTo>
                  <a:lnTo>
                    <a:pt x="232" y="120"/>
                  </a:lnTo>
                  <a:lnTo>
                    <a:pt x="224" y="128"/>
                  </a:lnTo>
                  <a:lnTo>
                    <a:pt x="216" y="120"/>
                  </a:lnTo>
                  <a:lnTo>
                    <a:pt x="216" y="112"/>
                  </a:lnTo>
                  <a:lnTo>
                    <a:pt x="216" y="104"/>
                  </a:lnTo>
                  <a:lnTo>
                    <a:pt x="208" y="104"/>
                  </a:lnTo>
                  <a:lnTo>
                    <a:pt x="208" y="120"/>
                  </a:lnTo>
                  <a:lnTo>
                    <a:pt x="208" y="112"/>
                  </a:lnTo>
                  <a:lnTo>
                    <a:pt x="200" y="120"/>
                  </a:lnTo>
                  <a:lnTo>
                    <a:pt x="200" y="136"/>
                  </a:lnTo>
                  <a:lnTo>
                    <a:pt x="184" y="136"/>
                  </a:lnTo>
                  <a:lnTo>
                    <a:pt x="184" y="120"/>
                  </a:lnTo>
                  <a:lnTo>
                    <a:pt x="176" y="120"/>
                  </a:lnTo>
                  <a:lnTo>
                    <a:pt x="168" y="112"/>
                  </a:lnTo>
                  <a:lnTo>
                    <a:pt x="160" y="104"/>
                  </a:lnTo>
                  <a:lnTo>
                    <a:pt x="152" y="88"/>
                  </a:lnTo>
                  <a:lnTo>
                    <a:pt x="128" y="96"/>
                  </a:lnTo>
                  <a:lnTo>
                    <a:pt x="56" y="112"/>
                  </a:lnTo>
                  <a:lnTo>
                    <a:pt x="56" y="120"/>
                  </a:lnTo>
                  <a:lnTo>
                    <a:pt x="56" y="112"/>
                  </a:lnTo>
                  <a:lnTo>
                    <a:pt x="0" y="12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80" name="Freeform 73">
              <a:extLst>
                <a:ext uri="{FF2B5EF4-FFF2-40B4-BE49-F238E27FC236}">
                  <a16:creationId xmlns:a16="http://schemas.microsoft.com/office/drawing/2014/main" id="{B311BEA7-9F42-439B-AAFE-AEE6940C0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8" y="2735262"/>
              <a:ext cx="263525" cy="249238"/>
            </a:xfrm>
            <a:custGeom>
              <a:avLst/>
              <a:gdLst>
                <a:gd name="T0" fmla="*/ 190324 w 144"/>
                <a:gd name="T1" fmla="*/ 161272 h 136"/>
                <a:gd name="T2" fmla="*/ 161043 w 144"/>
                <a:gd name="T3" fmla="*/ 175933 h 136"/>
                <a:gd name="T4" fmla="*/ 117122 w 144"/>
                <a:gd name="T5" fmla="*/ 175933 h 136"/>
                <a:gd name="T6" fmla="*/ 117122 w 144"/>
                <a:gd name="T7" fmla="*/ 175933 h 136"/>
                <a:gd name="T8" fmla="*/ 73201 w 144"/>
                <a:gd name="T9" fmla="*/ 205255 h 136"/>
                <a:gd name="T10" fmla="*/ 73201 w 144"/>
                <a:gd name="T11" fmla="*/ 205255 h 136"/>
                <a:gd name="T12" fmla="*/ 43921 w 144"/>
                <a:gd name="T13" fmla="*/ 249238 h 136"/>
                <a:gd name="T14" fmla="*/ 29281 w 144"/>
                <a:gd name="T15" fmla="*/ 249238 h 136"/>
                <a:gd name="T16" fmla="*/ 29281 w 144"/>
                <a:gd name="T17" fmla="*/ 249238 h 136"/>
                <a:gd name="T18" fmla="*/ 14640 w 144"/>
                <a:gd name="T19" fmla="*/ 234577 h 136"/>
                <a:gd name="T20" fmla="*/ 14640 w 144"/>
                <a:gd name="T21" fmla="*/ 234577 h 136"/>
                <a:gd name="T22" fmla="*/ 43921 w 144"/>
                <a:gd name="T23" fmla="*/ 205255 h 136"/>
                <a:gd name="T24" fmla="*/ 43921 w 144"/>
                <a:gd name="T25" fmla="*/ 205255 h 136"/>
                <a:gd name="T26" fmla="*/ 29281 w 144"/>
                <a:gd name="T27" fmla="*/ 190594 h 136"/>
                <a:gd name="T28" fmla="*/ 29281 w 144"/>
                <a:gd name="T29" fmla="*/ 190594 h 136"/>
                <a:gd name="T30" fmla="*/ 0 w 144"/>
                <a:gd name="T31" fmla="*/ 58644 h 136"/>
                <a:gd name="T32" fmla="*/ 0 w 144"/>
                <a:gd name="T33" fmla="*/ 58644 h 136"/>
                <a:gd name="T34" fmla="*/ 102482 w 144"/>
                <a:gd name="T35" fmla="*/ 29322 h 136"/>
                <a:gd name="T36" fmla="*/ 102482 w 144"/>
                <a:gd name="T37" fmla="*/ 29322 h 136"/>
                <a:gd name="T38" fmla="*/ 102482 w 144"/>
                <a:gd name="T39" fmla="*/ 43983 h 136"/>
                <a:gd name="T40" fmla="*/ 102482 w 144"/>
                <a:gd name="T41" fmla="*/ 43983 h 136"/>
                <a:gd name="T42" fmla="*/ 102482 w 144"/>
                <a:gd name="T43" fmla="*/ 29322 h 136"/>
                <a:gd name="T44" fmla="*/ 102482 w 144"/>
                <a:gd name="T45" fmla="*/ 29322 h 136"/>
                <a:gd name="T46" fmla="*/ 234244 w 144"/>
                <a:gd name="T47" fmla="*/ 0 h 136"/>
                <a:gd name="T48" fmla="*/ 234244 w 144"/>
                <a:gd name="T49" fmla="*/ 0 h 136"/>
                <a:gd name="T50" fmla="*/ 234244 w 144"/>
                <a:gd name="T51" fmla="*/ 0 h 136"/>
                <a:gd name="T52" fmla="*/ 263525 w 144"/>
                <a:gd name="T53" fmla="*/ 102627 h 136"/>
                <a:gd name="T54" fmla="*/ 263525 w 144"/>
                <a:gd name="T55" fmla="*/ 102627 h 136"/>
                <a:gd name="T56" fmla="*/ 248885 w 144"/>
                <a:gd name="T57" fmla="*/ 117288 h 136"/>
                <a:gd name="T58" fmla="*/ 248885 w 144"/>
                <a:gd name="T59" fmla="*/ 117288 h 136"/>
                <a:gd name="T60" fmla="*/ 248885 w 144"/>
                <a:gd name="T61" fmla="*/ 131950 h 136"/>
                <a:gd name="T62" fmla="*/ 248885 w 144"/>
                <a:gd name="T63" fmla="*/ 131950 h 136"/>
                <a:gd name="T64" fmla="*/ 248885 w 144"/>
                <a:gd name="T65" fmla="*/ 131950 h 136"/>
                <a:gd name="T66" fmla="*/ 190324 w 144"/>
                <a:gd name="T67" fmla="*/ 161272 h 1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4" h="136">
                  <a:moveTo>
                    <a:pt x="104" y="88"/>
                  </a:moveTo>
                  <a:lnTo>
                    <a:pt x="88" y="96"/>
                  </a:lnTo>
                  <a:lnTo>
                    <a:pt x="64" y="96"/>
                  </a:lnTo>
                  <a:lnTo>
                    <a:pt x="40" y="112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8" y="128"/>
                  </a:lnTo>
                  <a:lnTo>
                    <a:pt x="24" y="112"/>
                  </a:lnTo>
                  <a:lnTo>
                    <a:pt x="16" y="104"/>
                  </a:lnTo>
                  <a:lnTo>
                    <a:pt x="0" y="32"/>
                  </a:lnTo>
                  <a:lnTo>
                    <a:pt x="56" y="16"/>
                  </a:lnTo>
                  <a:lnTo>
                    <a:pt x="56" y="24"/>
                  </a:lnTo>
                  <a:lnTo>
                    <a:pt x="56" y="16"/>
                  </a:lnTo>
                  <a:lnTo>
                    <a:pt x="128" y="0"/>
                  </a:lnTo>
                  <a:lnTo>
                    <a:pt x="144" y="56"/>
                  </a:lnTo>
                  <a:lnTo>
                    <a:pt x="136" y="64"/>
                  </a:lnTo>
                  <a:lnTo>
                    <a:pt x="136" y="72"/>
                  </a:lnTo>
                  <a:lnTo>
                    <a:pt x="104" y="8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81" name="Freeform 74">
              <a:hlinkClick r:id="" action="ppaction://noaction"/>
              <a:extLst>
                <a:ext uri="{FF2B5EF4-FFF2-40B4-BE49-F238E27FC236}">
                  <a16:creationId xmlns:a16="http://schemas.microsoft.com/office/drawing/2014/main" id="{12EE7732-58FD-4747-94FB-55900A26D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4713" y="2955925"/>
              <a:ext cx="188912" cy="438150"/>
            </a:xfrm>
            <a:custGeom>
              <a:avLst/>
              <a:gdLst>
                <a:gd name="T0" fmla="*/ 43595 w 104"/>
                <a:gd name="T1" fmla="*/ 277495 h 240"/>
                <a:gd name="T2" fmla="*/ 72658 w 104"/>
                <a:gd name="T3" fmla="*/ 233680 h 240"/>
                <a:gd name="T4" fmla="*/ 87190 w 104"/>
                <a:gd name="T5" fmla="*/ 219075 h 240"/>
                <a:gd name="T6" fmla="*/ 87190 w 104"/>
                <a:gd name="T7" fmla="*/ 204470 h 240"/>
                <a:gd name="T8" fmla="*/ 0 w 104"/>
                <a:gd name="T9" fmla="*/ 146050 h 240"/>
                <a:gd name="T10" fmla="*/ 14532 w 104"/>
                <a:gd name="T11" fmla="*/ 116840 h 240"/>
                <a:gd name="T12" fmla="*/ 14532 w 104"/>
                <a:gd name="T13" fmla="*/ 102235 h 240"/>
                <a:gd name="T14" fmla="*/ 0 w 104"/>
                <a:gd name="T15" fmla="*/ 73025 h 240"/>
                <a:gd name="T16" fmla="*/ 29063 w 104"/>
                <a:gd name="T17" fmla="*/ 43815 h 240"/>
                <a:gd name="T18" fmla="*/ 43595 w 104"/>
                <a:gd name="T19" fmla="*/ 0 h 240"/>
                <a:gd name="T20" fmla="*/ 174380 w 104"/>
                <a:gd name="T21" fmla="*/ 43815 h 240"/>
                <a:gd name="T22" fmla="*/ 174380 w 104"/>
                <a:gd name="T23" fmla="*/ 87630 h 240"/>
                <a:gd name="T24" fmla="*/ 159849 w 104"/>
                <a:gd name="T25" fmla="*/ 102235 h 240"/>
                <a:gd name="T26" fmla="*/ 159849 w 104"/>
                <a:gd name="T27" fmla="*/ 131445 h 240"/>
                <a:gd name="T28" fmla="*/ 145317 w 104"/>
                <a:gd name="T29" fmla="*/ 146050 h 240"/>
                <a:gd name="T30" fmla="*/ 174380 w 104"/>
                <a:gd name="T31" fmla="*/ 146050 h 240"/>
                <a:gd name="T32" fmla="*/ 174380 w 104"/>
                <a:gd name="T33" fmla="*/ 146050 h 240"/>
                <a:gd name="T34" fmla="*/ 174380 w 104"/>
                <a:gd name="T35" fmla="*/ 146050 h 240"/>
                <a:gd name="T36" fmla="*/ 188912 w 104"/>
                <a:gd name="T37" fmla="*/ 146050 h 240"/>
                <a:gd name="T38" fmla="*/ 188912 w 104"/>
                <a:gd name="T39" fmla="*/ 204470 h 240"/>
                <a:gd name="T40" fmla="*/ 188912 w 104"/>
                <a:gd name="T41" fmla="*/ 233680 h 240"/>
                <a:gd name="T42" fmla="*/ 188912 w 104"/>
                <a:gd name="T43" fmla="*/ 262890 h 240"/>
                <a:gd name="T44" fmla="*/ 188912 w 104"/>
                <a:gd name="T45" fmla="*/ 262890 h 240"/>
                <a:gd name="T46" fmla="*/ 188912 w 104"/>
                <a:gd name="T47" fmla="*/ 219075 h 240"/>
                <a:gd name="T48" fmla="*/ 174380 w 104"/>
                <a:gd name="T49" fmla="*/ 219075 h 240"/>
                <a:gd name="T50" fmla="*/ 174380 w 104"/>
                <a:gd name="T51" fmla="*/ 248285 h 240"/>
                <a:gd name="T52" fmla="*/ 174380 w 104"/>
                <a:gd name="T53" fmla="*/ 277495 h 240"/>
                <a:gd name="T54" fmla="*/ 174380 w 104"/>
                <a:gd name="T55" fmla="*/ 306705 h 240"/>
                <a:gd name="T56" fmla="*/ 159849 w 104"/>
                <a:gd name="T57" fmla="*/ 321310 h 240"/>
                <a:gd name="T58" fmla="*/ 159849 w 104"/>
                <a:gd name="T59" fmla="*/ 335915 h 240"/>
                <a:gd name="T60" fmla="*/ 145317 w 104"/>
                <a:gd name="T61" fmla="*/ 365125 h 240"/>
                <a:gd name="T62" fmla="*/ 145317 w 104"/>
                <a:gd name="T63" fmla="*/ 365125 h 240"/>
                <a:gd name="T64" fmla="*/ 130785 w 104"/>
                <a:gd name="T65" fmla="*/ 408940 h 240"/>
                <a:gd name="T66" fmla="*/ 116254 w 104"/>
                <a:gd name="T67" fmla="*/ 438150 h 240"/>
                <a:gd name="T68" fmla="*/ 101722 w 104"/>
                <a:gd name="T69" fmla="*/ 423545 h 240"/>
                <a:gd name="T70" fmla="*/ 101722 w 104"/>
                <a:gd name="T71" fmla="*/ 394335 h 240"/>
                <a:gd name="T72" fmla="*/ 87190 w 104"/>
                <a:gd name="T73" fmla="*/ 408940 h 240"/>
                <a:gd name="T74" fmla="*/ 72658 w 104"/>
                <a:gd name="T75" fmla="*/ 408940 h 240"/>
                <a:gd name="T76" fmla="*/ 58127 w 104"/>
                <a:gd name="T77" fmla="*/ 394335 h 240"/>
                <a:gd name="T78" fmla="*/ 43595 w 104"/>
                <a:gd name="T79" fmla="*/ 394335 h 240"/>
                <a:gd name="T80" fmla="*/ 14532 w 104"/>
                <a:gd name="T81" fmla="*/ 365125 h 240"/>
                <a:gd name="T82" fmla="*/ 14532 w 104"/>
                <a:gd name="T83" fmla="*/ 350520 h 240"/>
                <a:gd name="T84" fmla="*/ 0 w 104"/>
                <a:gd name="T85" fmla="*/ 335915 h 240"/>
                <a:gd name="T86" fmla="*/ 14532 w 104"/>
                <a:gd name="T87" fmla="*/ 321310 h 240"/>
                <a:gd name="T88" fmla="*/ 14532 w 104"/>
                <a:gd name="T89" fmla="*/ 306705 h 240"/>
                <a:gd name="T90" fmla="*/ 14532 w 104"/>
                <a:gd name="T91" fmla="*/ 306705 h 240"/>
                <a:gd name="T92" fmla="*/ 14532 w 104"/>
                <a:gd name="T93" fmla="*/ 306705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4" h="240">
                  <a:moveTo>
                    <a:pt x="24" y="152"/>
                  </a:moveTo>
                  <a:lnTo>
                    <a:pt x="24" y="152"/>
                  </a:lnTo>
                  <a:lnTo>
                    <a:pt x="24" y="144"/>
                  </a:lnTo>
                  <a:lnTo>
                    <a:pt x="40" y="128"/>
                  </a:lnTo>
                  <a:lnTo>
                    <a:pt x="48" y="120"/>
                  </a:lnTo>
                  <a:lnTo>
                    <a:pt x="48" y="112"/>
                  </a:lnTo>
                  <a:lnTo>
                    <a:pt x="16" y="88"/>
                  </a:lnTo>
                  <a:lnTo>
                    <a:pt x="0" y="80"/>
                  </a:lnTo>
                  <a:lnTo>
                    <a:pt x="0" y="64"/>
                  </a:lnTo>
                  <a:lnTo>
                    <a:pt x="8" y="64"/>
                  </a:lnTo>
                  <a:lnTo>
                    <a:pt x="8" y="56"/>
                  </a:lnTo>
                  <a:lnTo>
                    <a:pt x="0" y="40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96" y="24"/>
                  </a:lnTo>
                  <a:lnTo>
                    <a:pt x="96" y="48"/>
                  </a:lnTo>
                  <a:lnTo>
                    <a:pt x="88" y="56"/>
                  </a:lnTo>
                  <a:lnTo>
                    <a:pt x="88" y="64"/>
                  </a:lnTo>
                  <a:lnTo>
                    <a:pt x="88" y="72"/>
                  </a:lnTo>
                  <a:lnTo>
                    <a:pt x="80" y="80"/>
                  </a:lnTo>
                  <a:lnTo>
                    <a:pt x="96" y="80"/>
                  </a:lnTo>
                  <a:lnTo>
                    <a:pt x="96" y="72"/>
                  </a:lnTo>
                  <a:lnTo>
                    <a:pt x="104" y="80"/>
                  </a:lnTo>
                  <a:lnTo>
                    <a:pt x="104" y="104"/>
                  </a:lnTo>
                  <a:lnTo>
                    <a:pt x="104" y="112"/>
                  </a:lnTo>
                  <a:lnTo>
                    <a:pt x="104" y="120"/>
                  </a:lnTo>
                  <a:lnTo>
                    <a:pt x="104" y="128"/>
                  </a:lnTo>
                  <a:lnTo>
                    <a:pt x="104" y="144"/>
                  </a:lnTo>
                  <a:lnTo>
                    <a:pt x="104" y="128"/>
                  </a:lnTo>
                  <a:lnTo>
                    <a:pt x="104" y="120"/>
                  </a:lnTo>
                  <a:lnTo>
                    <a:pt x="96" y="120"/>
                  </a:lnTo>
                  <a:lnTo>
                    <a:pt x="96" y="128"/>
                  </a:lnTo>
                  <a:lnTo>
                    <a:pt x="96" y="136"/>
                  </a:lnTo>
                  <a:lnTo>
                    <a:pt x="96" y="152"/>
                  </a:lnTo>
                  <a:lnTo>
                    <a:pt x="104" y="160"/>
                  </a:lnTo>
                  <a:lnTo>
                    <a:pt x="96" y="168"/>
                  </a:lnTo>
                  <a:lnTo>
                    <a:pt x="88" y="176"/>
                  </a:lnTo>
                  <a:lnTo>
                    <a:pt x="88" y="184"/>
                  </a:lnTo>
                  <a:lnTo>
                    <a:pt x="80" y="200"/>
                  </a:lnTo>
                  <a:lnTo>
                    <a:pt x="80" y="208"/>
                  </a:lnTo>
                  <a:lnTo>
                    <a:pt x="72" y="224"/>
                  </a:lnTo>
                  <a:lnTo>
                    <a:pt x="72" y="232"/>
                  </a:lnTo>
                  <a:lnTo>
                    <a:pt x="64" y="240"/>
                  </a:lnTo>
                  <a:lnTo>
                    <a:pt x="56" y="240"/>
                  </a:lnTo>
                  <a:lnTo>
                    <a:pt x="56" y="232"/>
                  </a:lnTo>
                  <a:lnTo>
                    <a:pt x="64" y="224"/>
                  </a:lnTo>
                  <a:lnTo>
                    <a:pt x="56" y="216"/>
                  </a:lnTo>
                  <a:lnTo>
                    <a:pt x="48" y="224"/>
                  </a:lnTo>
                  <a:lnTo>
                    <a:pt x="40" y="224"/>
                  </a:lnTo>
                  <a:lnTo>
                    <a:pt x="32" y="216"/>
                  </a:lnTo>
                  <a:lnTo>
                    <a:pt x="24" y="216"/>
                  </a:lnTo>
                  <a:lnTo>
                    <a:pt x="16" y="208"/>
                  </a:lnTo>
                  <a:lnTo>
                    <a:pt x="8" y="200"/>
                  </a:lnTo>
                  <a:lnTo>
                    <a:pt x="8" y="192"/>
                  </a:lnTo>
                  <a:lnTo>
                    <a:pt x="0" y="192"/>
                  </a:lnTo>
                  <a:lnTo>
                    <a:pt x="0" y="184"/>
                  </a:lnTo>
                  <a:lnTo>
                    <a:pt x="0" y="176"/>
                  </a:lnTo>
                  <a:lnTo>
                    <a:pt x="8" y="176"/>
                  </a:lnTo>
                  <a:lnTo>
                    <a:pt x="8" y="168"/>
                  </a:lnTo>
                  <a:lnTo>
                    <a:pt x="24" y="152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82" name="Freeform 75">
              <a:extLst>
                <a:ext uri="{FF2B5EF4-FFF2-40B4-BE49-F238E27FC236}">
                  <a16:creationId xmlns:a16="http://schemas.microsoft.com/office/drawing/2014/main" id="{4E9575CD-24EB-4D6B-93CB-A8FB476D2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0" y="3248025"/>
              <a:ext cx="146050" cy="263525"/>
            </a:xfrm>
            <a:custGeom>
              <a:avLst/>
              <a:gdLst>
                <a:gd name="T0" fmla="*/ 29210 w 80"/>
                <a:gd name="T1" fmla="*/ 29281 h 144"/>
                <a:gd name="T2" fmla="*/ 29210 w 80"/>
                <a:gd name="T3" fmla="*/ 43921 h 144"/>
                <a:gd name="T4" fmla="*/ 29210 w 80"/>
                <a:gd name="T5" fmla="*/ 43921 h 144"/>
                <a:gd name="T6" fmla="*/ 29210 w 80"/>
                <a:gd name="T7" fmla="*/ 58561 h 144"/>
                <a:gd name="T8" fmla="*/ 29210 w 80"/>
                <a:gd name="T9" fmla="*/ 73201 h 144"/>
                <a:gd name="T10" fmla="*/ 43815 w 80"/>
                <a:gd name="T11" fmla="*/ 102482 h 144"/>
                <a:gd name="T12" fmla="*/ 73025 w 80"/>
                <a:gd name="T13" fmla="*/ 102482 h 144"/>
                <a:gd name="T14" fmla="*/ 73025 w 80"/>
                <a:gd name="T15" fmla="*/ 131763 h 144"/>
                <a:gd name="T16" fmla="*/ 73025 w 80"/>
                <a:gd name="T17" fmla="*/ 131763 h 144"/>
                <a:gd name="T18" fmla="*/ 73025 w 80"/>
                <a:gd name="T19" fmla="*/ 131763 h 144"/>
                <a:gd name="T20" fmla="*/ 73025 w 80"/>
                <a:gd name="T21" fmla="*/ 146403 h 144"/>
                <a:gd name="T22" fmla="*/ 87630 w 80"/>
                <a:gd name="T23" fmla="*/ 161043 h 144"/>
                <a:gd name="T24" fmla="*/ 87630 w 80"/>
                <a:gd name="T25" fmla="*/ 161043 h 144"/>
                <a:gd name="T26" fmla="*/ 87630 w 80"/>
                <a:gd name="T27" fmla="*/ 175683 h 144"/>
                <a:gd name="T28" fmla="*/ 102235 w 80"/>
                <a:gd name="T29" fmla="*/ 175683 h 144"/>
                <a:gd name="T30" fmla="*/ 116840 w 80"/>
                <a:gd name="T31" fmla="*/ 190324 h 144"/>
                <a:gd name="T32" fmla="*/ 131445 w 80"/>
                <a:gd name="T33" fmla="*/ 190324 h 144"/>
                <a:gd name="T34" fmla="*/ 131445 w 80"/>
                <a:gd name="T35" fmla="*/ 190324 h 144"/>
                <a:gd name="T36" fmla="*/ 131445 w 80"/>
                <a:gd name="T37" fmla="*/ 190324 h 144"/>
                <a:gd name="T38" fmla="*/ 131445 w 80"/>
                <a:gd name="T39" fmla="*/ 204964 h 144"/>
                <a:gd name="T40" fmla="*/ 131445 w 80"/>
                <a:gd name="T41" fmla="*/ 204964 h 144"/>
                <a:gd name="T42" fmla="*/ 116840 w 80"/>
                <a:gd name="T43" fmla="*/ 204964 h 144"/>
                <a:gd name="T44" fmla="*/ 116840 w 80"/>
                <a:gd name="T45" fmla="*/ 204964 h 144"/>
                <a:gd name="T46" fmla="*/ 116840 w 80"/>
                <a:gd name="T47" fmla="*/ 219604 h 144"/>
                <a:gd name="T48" fmla="*/ 116840 w 80"/>
                <a:gd name="T49" fmla="*/ 219604 h 144"/>
                <a:gd name="T50" fmla="*/ 116840 w 80"/>
                <a:gd name="T51" fmla="*/ 219604 h 144"/>
                <a:gd name="T52" fmla="*/ 116840 w 80"/>
                <a:gd name="T53" fmla="*/ 219604 h 144"/>
                <a:gd name="T54" fmla="*/ 116840 w 80"/>
                <a:gd name="T55" fmla="*/ 219604 h 144"/>
                <a:gd name="T56" fmla="*/ 116840 w 80"/>
                <a:gd name="T57" fmla="*/ 234244 h 144"/>
                <a:gd name="T58" fmla="*/ 116840 w 80"/>
                <a:gd name="T59" fmla="*/ 234244 h 144"/>
                <a:gd name="T60" fmla="*/ 131445 w 80"/>
                <a:gd name="T61" fmla="*/ 219604 h 144"/>
                <a:gd name="T62" fmla="*/ 131445 w 80"/>
                <a:gd name="T63" fmla="*/ 219604 h 144"/>
                <a:gd name="T64" fmla="*/ 131445 w 80"/>
                <a:gd name="T65" fmla="*/ 219604 h 144"/>
                <a:gd name="T66" fmla="*/ 146050 w 80"/>
                <a:gd name="T67" fmla="*/ 219604 h 144"/>
                <a:gd name="T68" fmla="*/ 146050 w 80"/>
                <a:gd name="T69" fmla="*/ 219604 h 144"/>
                <a:gd name="T70" fmla="*/ 146050 w 80"/>
                <a:gd name="T71" fmla="*/ 234244 h 144"/>
                <a:gd name="T72" fmla="*/ 146050 w 80"/>
                <a:gd name="T73" fmla="*/ 234244 h 144"/>
                <a:gd name="T74" fmla="*/ 146050 w 80"/>
                <a:gd name="T75" fmla="*/ 248885 h 144"/>
                <a:gd name="T76" fmla="*/ 146050 w 80"/>
                <a:gd name="T77" fmla="*/ 248885 h 144"/>
                <a:gd name="T78" fmla="*/ 58420 w 80"/>
                <a:gd name="T79" fmla="*/ 263525 h 144"/>
                <a:gd name="T80" fmla="*/ 58420 w 80"/>
                <a:gd name="T81" fmla="*/ 263525 h 144"/>
                <a:gd name="T82" fmla="*/ 0 w 80"/>
                <a:gd name="T83" fmla="*/ 29281 h 144"/>
                <a:gd name="T84" fmla="*/ 0 w 80"/>
                <a:gd name="T85" fmla="*/ 43921 h 144"/>
                <a:gd name="T86" fmla="*/ 0 w 80"/>
                <a:gd name="T87" fmla="*/ 0 h 144"/>
                <a:gd name="T88" fmla="*/ 29210 w 80"/>
                <a:gd name="T89" fmla="*/ 0 h 144"/>
                <a:gd name="T90" fmla="*/ 43815 w 80"/>
                <a:gd name="T91" fmla="*/ 14640 h 144"/>
                <a:gd name="T92" fmla="*/ 43815 w 80"/>
                <a:gd name="T93" fmla="*/ 14640 h 144"/>
                <a:gd name="T94" fmla="*/ 29210 w 80"/>
                <a:gd name="T95" fmla="*/ 14640 h 144"/>
                <a:gd name="T96" fmla="*/ 29210 w 80"/>
                <a:gd name="T97" fmla="*/ 29281 h 1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0" h="144">
                  <a:moveTo>
                    <a:pt x="16" y="16"/>
                  </a:moveTo>
                  <a:lnTo>
                    <a:pt x="16" y="24"/>
                  </a:lnTo>
                  <a:lnTo>
                    <a:pt x="16" y="32"/>
                  </a:lnTo>
                  <a:lnTo>
                    <a:pt x="16" y="40"/>
                  </a:lnTo>
                  <a:lnTo>
                    <a:pt x="24" y="56"/>
                  </a:lnTo>
                  <a:lnTo>
                    <a:pt x="40" y="56"/>
                  </a:lnTo>
                  <a:lnTo>
                    <a:pt x="40" y="72"/>
                  </a:lnTo>
                  <a:lnTo>
                    <a:pt x="40" y="80"/>
                  </a:lnTo>
                  <a:lnTo>
                    <a:pt x="48" y="88"/>
                  </a:lnTo>
                  <a:lnTo>
                    <a:pt x="48" y="96"/>
                  </a:lnTo>
                  <a:lnTo>
                    <a:pt x="56" y="96"/>
                  </a:lnTo>
                  <a:lnTo>
                    <a:pt x="64" y="104"/>
                  </a:lnTo>
                  <a:lnTo>
                    <a:pt x="72" y="104"/>
                  </a:lnTo>
                  <a:lnTo>
                    <a:pt x="72" y="112"/>
                  </a:lnTo>
                  <a:lnTo>
                    <a:pt x="64" y="112"/>
                  </a:lnTo>
                  <a:lnTo>
                    <a:pt x="64" y="120"/>
                  </a:lnTo>
                  <a:lnTo>
                    <a:pt x="64" y="128"/>
                  </a:lnTo>
                  <a:lnTo>
                    <a:pt x="72" y="120"/>
                  </a:lnTo>
                  <a:lnTo>
                    <a:pt x="80" y="120"/>
                  </a:lnTo>
                  <a:lnTo>
                    <a:pt x="80" y="128"/>
                  </a:lnTo>
                  <a:lnTo>
                    <a:pt x="80" y="136"/>
                  </a:lnTo>
                  <a:lnTo>
                    <a:pt x="32" y="144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1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83" name="Freeform 76">
              <a:extLst>
                <a:ext uri="{FF2B5EF4-FFF2-40B4-BE49-F238E27FC236}">
                  <a16:creationId xmlns:a16="http://schemas.microsoft.com/office/drawing/2014/main" id="{7CB199E4-C8E3-49FF-8549-C05CEF3A5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113" y="4010025"/>
              <a:ext cx="1244600" cy="438150"/>
            </a:xfrm>
            <a:custGeom>
              <a:avLst/>
              <a:gdLst>
                <a:gd name="T0" fmla="*/ 1215315 w 680"/>
                <a:gd name="T1" fmla="*/ 0 h 240"/>
                <a:gd name="T2" fmla="*/ 1229958 w 680"/>
                <a:gd name="T3" fmla="*/ 0 h 240"/>
                <a:gd name="T4" fmla="*/ 1229958 w 680"/>
                <a:gd name="T5" fmla="*/ 29210 h 240"/>
                <a:gd name="T6" fmla="*/ 1229958 w 680"/>
                <a:gd name="T7" fmla="*/ 58420 h 240"/>
                <a:gd name="T8" fmla="*/ 1215315 w 680"/>
                <a:gd name="T9" fmla="*/ 58420 h 240"/>
                <a:gd name="T10" fmla="*/ 1200673 w 680"/>
                <a:gd name="T11" fmla="*/ 102235 h 240"/>
                <a:gd name="T12" fmla="*/ 1186031 w 680"/>
                <a:gd name="T13" fmla="*/ 102235 h 240"/>
                <a:gd name="T14" fmla="*/ 1127461 w 680"/>
                <a:gd name="T15" fmla="*/ 146050 h 240"/>
                <a:gd name="T16" fmla="*/ 1112819 w 680"/>
                <a:gd name="T17" fmla="*/ 131445 h 240"/>
                <a:gd name="T18" fmla="*/ 1068892 w 680"/>
                <a:gd name="T19" fmla="*/ 175260 h 240"/>
                <a:gd name="T20" fmla="*/ 1068892 w 680"/>
                <a:gd name="T21" fmla="*/ 189865 h 240"/>
                <a:gd name="T22" fmla="*/ 1010322 w 680"/>
                <a:gd name="T23" fmla="*/ 219075 h 240"/>
                <a:gd name="T24" fmla="*/ 995680 w 680"/>
                <a:gd name="T25" fmla="*/ 233680 h 240"/>
                <a:gd name="T26" fmla="*/ 937111 w 680"/>
                <a:gd name="T27" fmla="*/ 262890 h 240"/>
                <a:gd name="T28" fmla="*/ 893184 w 680"/>
                <a:gd name="T29" fmla="*/ 306705 h 240"/>
                <a:gd name="T30" fmla="*/ 893184 w 680"/>
                <a:gd name="T31" fmla="*/ 365125 h 240"/>
                <a:gd name="T32" fmla="*/ 702833 w 680"/>
                <a:gd name="T33" fmla="*/ 379730 h 240"/>
                <a:gd name="T34" fmla="*/ 14642 w 680"/>
                <a:gd name="T35" fmla="*/ 438150 h 240"/>
                <a:gd name="T36" fmla="*/ 0 w 680"/>
                <a:gd name="T37" fmla="*/ 438150 h 240"/>
                <a:gd name="T38" fmla="*/ 0 w 680"/>
                <a:gd name="T39" fmla="*/ 438150 h 240"/>
                <a:gd name="T40" fmla="*/ 29285 w 680"/>
                <a:gd name="T41" fmla="*/ 423545 h 240"/>
                <a:gd name="T42" fmla="*/ 29285 w 680"/>
                <a:gd name="T43" fmla="*/ 394335 h 240"/>
                <a:gd name="T44" fmla="*/ 29285 w 680"/>
                <a:gd name="T45" fmla="*/ 379730 h 240"/>
                <a:gd name="T46" fmla="*/ 43927 w 680"/>
                <a:gd name="T47" fmla="*/ 335915 h 240"/>
                <a:gd name="T48" fmla="*/ 58569 w 680"/>
                <a:gd name="T49" fmla="*/ 306705 h 240"/>
                <a:gd name="T50" fmla="*/ 43927 w 680"/>
                <a:gd name="T51" fmla="*/ 306705 h 240"/>
                <a:gd name="T52" fmla="*/ 58569 w 680"/>
                <a:gd name="T53" fmla="*/ 292100 h 240"/>
                <a:gd name="T54" fmla="*/ 87854 w 680"/>
                <a:gd name="T55" fmla="*/ 262890 h 240"/>
                <a:gd name="T56" fmla="*/ 73212 w 680"/>
                <a:gd name="T57" fmla="*/ 248285 h 240"/>
                <a:gd name="T58" fmla="*/ 102496 w 680"/>
                <a:gd name="T59" fmla="*/ 219075 h 240"/>
                <a:gd name="T60" fmla="*/ 87854 w 680"/>
                <a:gd name="T61" fmla="*/ 219075 h 240"/>
                <a:gd name="T62" fmla="*/ 73212 w 680"/>
                <a:gd name="T63" fmla="*/ 204470 h 240"/>
                <a:gd name="T64" fmla="*/ 87854 w 680"/>
                <a:gd name="T65" fmla="*/ 204470 h 240"/>
                <a:gd name="T66" fmla="*/ 87854 w 680"/>
                <a:gd name="T67" fmla="*/ 189865 h 240"/>
                <a:gd name="T68" fmla="*/ 102496 w 680"/>
                <a:gd name="T69" fmla="*/ 146050 h 240"/>
                <a:gd name="T70" fmla="*/ 322132 w 680"/>
                <a:gd name="T71" fmla="*/ 131445 h 240"/>
                <a:gd name="T72" fmla="*/ 307489 w 680"/>
                <a:gd name="T73" fmla="*/ 102235 h 240"/>
                <a:gd name="T74" fmla="*/ 351416 w 680"/>
                <a:gd name="T75" fmla="*/ 102235 h 240"/>
                <a:gd name="T76" fmla="*/ 922468 w 680"/>
                <a:gd name="T77" fmla="*/ 58420 h 240"/>
                <a:gd name="T78" fmla="*/ 1215315 w 680"/>
                <a:gd name="T79" fmla="*/ 0 h 24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80" h="240">
                  <a:moveTo>
                    <a:pt x="664" y="0"/>
                  </a:moveTo>
                  <a:lnTo>
                    <a:pt x="664" y="0"/>
                  </a:lnTo>
                  <a:lnTo>
                    <a:pt x="672" y="0"/>
                  </a:lnTo>
                  <a:lnTo>
                    <a:pt x="672" y="8"/>
                  </a:lnTo>
                  <a:lnTo>
                    <a:pt x="672" y="16"/>
                  </a:lnTo>
                  <a:lnTo>
                    <a:pt x="680" y="24"/>
                  </a:lnTo>
                  <a:lnTo>
                    <a:pt x="672" y="32"/>
                  </a:lnTo>
                  <a:lnTo>
                    <a:pt x="664" y="32"/>
                  </a:lnTo>
                  <a:lnTo>
                    <a:pt x="656" y="48"/>
                  </a:lnTo>
                  <a:lnTo>
                    <a:pt x="656" y="56"/>
                  </a:lnTo>
                  <a:lnTo>
                    <a:pt x="648" y="56"/>
                  </a:lnTo>
                  <a:lnTo>
                    <a:pt x="640" y="56"/>
                  </a:lnTo>
                  <a:lnTo>
                    <a:pt x="616" y="80"/>
                  </a:lnTo>
                  <a:lnTo>
                    <a:pt x="608" y="72"/>
                  </a:lnTo>
                  <a:lnTo>
                    <a:pt x="600" y="72"/>
                  </a:lnTo>
                  <a:lnTo>
                    <a:pt x="584" y="96"/>
                  </a:lnTo>
                  <a:lnTo>
                    <a:pt x="584" y="104"/>
                  </a:lnTo>
                  <a:lnTo>
                    <a:pt x="568" y="104"/>
                  </a:lnTo>
                  <a:lnTo>
                    <a:pt x="552" y="120"/>
                  </a:lnTo>
                  <a:lnTo>
                    <a:pt x="544" y="128"/>
                  </a:lnTo>
                  <a:lnTo>
                    <a:pt x="520" y="128"/>
                  </a:lnTo>
                  <a:lnTo>
                    <a:pt x="512" y="144"/>
                  </a:lnTo>
                  <a:lnTo>
                    <a:pt x="504" y="168"/>
                  </a:lnTo>
                  <a:lnTo>
                    <a:pt x="488" y="168"/>
                  </a:lnTo>
                  <a:lnTo>
                    <a:pt x="488" y="200"/>
                  </a:lnTo>
                  <a:lnTo>
                    <a:pt x="384" y="208"/>
                  </a:lnTo>
                  <a:lnTo>
                    <a:pt x="176" y="224"/>
                  </a:lnTo>
                  <a:lnTo>
                    <a:pt x="8" y="240"/>
                  </a:lnTo>
                  <a:lnTo>
                    <a:pt x="0" y="240"/>
                  </a:lnTo>
                  <a:lnTo>
                    <a:pt x="8" y="232"/>
                  </a:lnTo>
                  <a:lnTo>
                    <a:pt x="16" y="232"/>
                  </a:lnTo>
                  <a:lnTo>
                    <a:pt x="16" y="224"/>
                  </a:lnTo>
                  <a:lnTo>
                    <a:pt x="16" y="216"/>
                  </a:lnTo>
                  <a:lnTo>
                    <a:pt x="16" y="208"/>
                  </a:lnTo>
                  <a:lnTo>
                    <a:pt x="16" y="200"/>
                  </a:lnTo>
                  <a:lnTo>
                    <a:pt x="24" y="184"/>
                  </a:lnTo>
                  <a:lnTo>
                    <a:pt x="32" y="176"/>
                  </a:lnTo>
                  <a:lnTo>
                    <a:pt x="32" y="168"/>
                  </a:lnTo>
                  <a:lnTo>
                    <a:pt x="24" y="168"/>
                  </a:lnTo>
                  <a:lnTo>
                    <a:pt x="32" y="168"/>
                  </a:lnTo>
                  <a:lnTo>
                    <a:pt x="32" y="160"/>
                  </a:lnTo>
                  <a:lnTo>
                    <a:pt x="48" y="152"/>
                  </a:lnTo>
                  <a:lnTo>
                    <a:pt x="48" y="144"/>
                  </a:lnTo>
                  <a:lnTo>
                    <a:pt x="40" y="136"/>
                  </a:lnTo>
                  <a:lnTo>
                    <a:pt x="48" y="120"/>
                  </a:lnTo>
                  <a:lnTo>
                    <a:pt x="56" y="120"/>
                  </a:lnTo>
                  <a:lnTo>
                    <a:pt x="48" y="120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48" y="112"/>
                  </a:lnTo>
                  <a:lnTo>
                    <a:pt x="48" y="104"/>
                  </a:lnTo>
                  <a:lnTo>
                    <a:pt x="56" y="80"/>
                  </a:lnTo>
                  <a:lnTo>
                    <a:pt x="176" y="72"/>
                  </a:lnTo>
                  <a:lnTo>
                    <a:pt x="168" y="56"/>
                  </a:lnTo>
                  <a:lnTo>
                    <a:pt x="176" y="56"/>
                  </a:lnTo>
                  <a:lnTo>
                    <a:pt x="192" y="56"/>
                  </a:lnTo>
                  <a:lnTo>
                    <a:pt x="200" y="56"/>
                  </a:lnTo>
                  <a:lnTo>
                    <a:pt x="504" y="32"/>
                  </a:lnTo>
                  <a:lnTo>
                    <a:pt x="656" y="8"/>
                  </a:lnTo>
                  <a:lnTo>
                    <a:pt x="66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84" name="Freeform 77">
              <a:extLst>
                <a:ext uri="{FF2B5EF4-FFF2-40B4-BE49-F238E27FC236}">
                  <a16:creationId xmlns:a16="http://schemas.microsoft.com/office/drawing/2014/main" id="{53516C36-560A-4E69-BB4E-46F7C7CC8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900" y="4419600"/>
              <a:ext cx="527050" cy="908050"/>
            </a:xfrm>
            <a:custGeom>
              <a:avLst/>
              <a:gdLst>
                <a:gd name="T0" fmla="*/ 380647 w 288"/>
                <a:gd name="T1" fmla="*/ 878758 h 496"/>
                <a:gd name="T2" fmla="*/ 395288 w 288"/>
                <a:gd name="T3" fmla="*/ 893404 h 496"/>
                <a:gd name="T4" fmla="*/ 453849 w 288"/>
                <a:gd name="T5" fmla="*/ 878758 h 496"/>
                <a:gd name="T6" fmla="*/ 439208 w 288"/>
                <a:gd name="T7" fmla="*/ 864112 h 496"/>
                <a:gd name="T8" fmla="*/ 468489 w 288"/>
                <a:gd name="T9" fmla="*/ 878758 h 496"/>
                <a:gd name="T10" fmla="*/ 483129 w 288"/>
                <a:gd name="T11" fmla="*/ 878758 h 496"/>
                <a:gd name="T12" fmla="*/ 497769 w 288"/>
                <a:gd name="T13" fmla="*/ 864112 h 496"/>
                <a:gd name="T14" fmla="*/ 527050 w 288"/>
                <a:gd name="T15" fmla="*/ 864112 h 496"/>
                <a:gd name="T16" fmla="*/ 497769 w 288"/>
                <a:gd name="T17" fmla="*/ 0 h 496"/>
                <a:gd name="T18" fmla="*/ 190324 w 288"/>
                <a:gd name="T19" fmla="*/ 29292 h 496"/>
                <a:gd name="T20" fmla="*/ 161043 w 288"/>
                <a:gd name="T21" fmla="*/ 73230 h 496"/>
                <a:gd name="T22" fmla="*/ 146403 w 288"/>
                <a:gd name="T23" fmla="*/ 87876 h 496"/>
                <a:gd name="T24" fmla="*/ 131763 w 288"/>
                <a:gd name="T25" fmla="*/ 146460 h 496"/>
                <a:gd name="T26" fmla="*/ 131763 w 288"/>
                <a:gd name="T27" fmla="*/ 146460 h 496"/>
                <a:gd name="T28" fmla="*/ 102482 w 288"/>
                <a:gd name="T29" fmla="*/ 190398 h 496"/>
                <a:gd name="T30" fmla="*/ 87842 w 288"/>
                <a:gd name="T31" fmla="*/ 205044 h 496"/>
                <a:gd name="T32" fmla="*/ 73201 w 288"/>
                <a:gd name="T33" fmla="*/ 219690 h 496"/>
                <a:gd name="T34" fmla="*/ 73201 w 288"/>
                <a:gd name="T35" fmla="*/ 248981 h 496"/>
                <a:gd name="T36" fmla="*/ 58561 w 288"/>
                <a:gd name="T37" fmla="*/ 263627 h 496"/>
                <a:gd name="T38" fmla="*/ 73201 w 288"/>
                <a:gd name="T39" fmla="*/ 278273 h 496"/>
                <a:gd name="T40" fmla="*/ 58561 w 288"/>
                <a:gd name="T41" fmla="*/ 292919 h 496"/>
                <a:gd name="T42" fmla="*/ 43921 w 288"/>
                <a:gd name="T43" fmla="*/ 307565 h 496"/>
                <a:gd name="T44" fmla="*/ 73201 w 288"/>
                <a:gd name="T45" fmla="*/ 366149 h 496"/>
                <a:gd name="T46" fmla="*/ 73201 w 288"/>
                <a:gd name="T47" fmla="*/ 380795 h 496"/>
                <a:gd name="T48" fmla="*/ 58561 w 288"/>
                <a:gd name="T49" fmla="*/ 410087 h 496"/>
                <a:gd name="T50" fmla="*/ 58561 w 288"/>
                <a:gd name="T51" fmla="*/ 424733 h 496"/>
                <a:gd name="T52" fmla="*/ 73201 w 288"/>
                <a:gd name="T53" fmla="*/ 424733 h 496"/>
                <a:gd name="T54" fmla="*/ 73201 w 288"/>
                <a:gd name="T55" fmla="*/ 454025 h 496"/>
                <a:gd name="T56" fmla="*/ 73201 w 288"/>
                <a:gd name="T57" fmla="*/ 468671 h 496"/>
                <a:gd name="T58" fmla="*/ 73201 w 288"/>
                <a:gd name="T59" fmla="*/ 483317 h 496"/>
                <a:gd name="T60" fmla="*/ 87842 w 288"/>
                <a:gd name="T61" fmla="*/ 497963 h 496"/>
                <a:gd name="T62" fmla="*/ 87842 w 288"/>
                <a:gd name="T63" fmla="*/ 512609 h 496"/>
                <a:gd name="T64" fmla="*/ 87842 w 288"/>
                <a:gd name="T65" fmla="*/ 512609 h 496"/>
                <a:gd name="T66" fmla="*/ 102482 w 288"/>
                <a:gd name="T67" fmla="*/ 527255 h 496"/>
                <a:gd name="T68" fmla="*/ 102482 w 288"/>
                <a:gd name="T69" fmla="*/ 556547 h 496"/>
                <a:gd name="T70" fmla="*/ 73201 w 288"/>
                <a:gd name="T71" fmla="*/ 571193 h 496"/>
                <a:gd name="T72" fmla="*/ 73201 w 288"/>
                <a:gd name="T73" fmla="*/ 585839 h 496"/>
                <a:gd name="T74" fmla="*/ 73201 w 288"/>
                <a:gd name="T75" fmla="*/ 629777 h 496"/>
                <a:gd name="T76" fmla="*/ 43921 w 288"/>
                <a:gd name="T77" fmla="*/ 659069 h 496"/>
                <a:gd name="T78" fmla="*/ 29281 w 288"/>
                <a:gd name="T79" fmla="*/ 673715 h 496"/>
                <a:gd name="T80" fmla="*/ 43921 w 288"/>
                <a:gd name="T81" fmla="*/ 673715 h 496"/>
                <a:gd name="T82" fmla="*/ 29281 w 288"/>
                <a:gd name="T83" fmla="*/ 703006 h 496"/>
                <a:gd name="T84" fmla="*/ 29281 w 288"/>
                <a:gd name="T85" fmla="*/ 717652 h 496"/>
                <a:gd name="T86" fmla="*/ 29281 w 288"/>
                <a:gd name="T87" fmla="*/ 732298 h 496"/>
                <a:gd name="T88" fmla="*/ 14640 w 288"/>
                <a:gd name="T89" fmla="*/ 761590 h 496"/>
                <a:gd name="T90" fmla="*/ 14640 w 288"/>
                <a:gd name="T91" fmla="*/ 776236 h 496"/>
                <a:gd name="T92" fmla="*/ 307446 w 288"/>
                <a:gd name="T93" fmla="*/ 761590 h 496"/>
                <a:gd name="T94" fmla="*/ 292806 w 288"/>
                <a:gd name="T95" fmla="*/ 820174 h 496"/>
                <a:gd name="T96" fmla="*/ 336726 w 288"/>
                <a:gd name="T97" fmla="*/ 893404 h 496"/>
                <a:gd name="T98" fmla="*/ 366007 w 288"/>
                <a:gd name="T99" fmla="*/ 908050 h 4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88" h="496">
                  <a:moveTo>
                    <a:pt x="208" y="488"/>
                  </a:moveTo>
                  <a:lnTo>
                    <a:pt x="208" y="488"/>
                  </a:lnTo>
                  <a:lnTo>
                    <a:pt x="208" y="480"/>
                  </a:lnTo>
                  <a:lnTo>
                    <a:pt x="216" y="488"/>
                  </a:lnTo>
                  <a:lnTo>
                    <a:pt x="240" y="480"/>
                  </a:lnTo>
                  <a:lnTo>
                    <a:pt x="248" y="480"/>
                  </a:lnTo>
                  <a:lnTo>
                    <a:pt x="248" y="472"/>
                  </a:lnTo>
                  <a:lnTo>
                    <a:pt x="240" y="472"/>
                  </a:lnTo>
                  <a:lnTo>
                    <a:pt x="248" y="472"/>
                  </a:lnTo>
                  <a:lnTo>
                    <a:pt x="256" y="472"/>
                  </a:lnTo>
                  <a:lnTo>
                    <a:pt x="256" y="480"/>
                  </a:lnTo>
                  <a:lnTo>
                    <a:pt x="264" y="480"/>
                  </a:lnTo>
                  <a:lnTo>
                    <a:pt x="272" y="472"/>
                  </a:lnTo>
                  <a:lnTo>
                    <a:pt x="280" y="480"/>
                  </a:lnTo>
                  <a:lnTo>
                    <a:pt x="288" y="480"/>
                  </a:lnTo>
                  <a:lnTo>
                    <a:pt x="288" y="472"/>
                  </a:lnTo>
                  <a:lnTo>
                    <a:pt x="272" y="320"/>
                  </a:lnTo>
                  <a:lnTo>
                    <a:pt x="272" y="0"/>
                  </a:lnTo>
                  <a:lnTo>
                    <a:pt x="104" y="16"/>
                  </a:lnTo>
                  <a:lnTo>
                    <a:pt x="104" y="24"/>
                  </a:lnTo>
                  <a:lnTo>
                    <a:pt x="96" y="32"/>
                  </a:lnTo>
                  <a:lnTo>
                    <a:pt x="88" y="40"/>
                  </a:lnTo>
                  <a:lnTo>
                    <a:pt x="80" y="48"/>
                  </a:lnTo>
                  <a:lnTo>
                    <a:pt x="80" y="72"/>
                  </a:lnTo>
                  <a:lnTo>
                    <a:pt x="72" y="80"/>
                  </a:lnTo>
                  <a:lnTo>
                    <a:pt x="56" y="96"/>
                  </a:lnTo>
                  <a:lnTo>
                    <a:pt x="56" y="104"/>
                  </a:lnTo>
                  <a:lnTo>
                    <a:pt x="48" y="112"/>
                  </a:lnTo>
                  <a:lnTo>
                    <a:pt x="48" y="120"/>
                  </a:lnTo>
                  <a:lnTo>
                    <a:pt x="40" y="120"/>
                  </a:lnTo>
                  <a:lnTo>
                    <a:pt x="40" y="128"/>
                  </a:lnTo>
                  <a:lnTo>
                    <a:pt x="40" y="136"/>
                  </a:lnTo>
                  <a:lnTo>
                    <a:pt x="40" y="144"/>
                  </a:lnTo>
                  <a:lnTo>
                    <a:pt x="32" y="144"/>
                  </a:lnTo>
                  <a:lnTo>
                    <a:pt x="40" y="152"/>
                  </a:lnTo>
                  <a:lnTo>
                    <a:pt x="32" y="152"/>
                  </a:lnTo>
                  <a:lnTo>
                    <a:pt x="32" y="160"/>
                  </a:lnTo>
                  <a:lnTo>
                    <a:pt x="24" y="168"/>
                  </a:lnTo>
                  <a:lnTo>
                    <a:pt x="32" y="176"/>
                  </a:lnTo>
                  <a:lnTo>
                    <a:pt x="32" y="184"/>
                  </a:lnTo>
                  <a:lnTo>
                    <a:pt x="40" y="200"/>
                  </a:lnTo>
                  <a:lnTo>
                    <a:pt x="40" y="208"/>
                  </a:lnTo>
                  <a:lnTo>
                    <a:pt x="32" y="224"/>
                  </a:lnTo>
                  <a:lnTo>
                    <a:pt x="32" y="232"/>
                  </a:lnTo>
                  <a:lnTo>
                    <a:pt x="40" y="232"/>
                  </a:lnTo>
                  <a:lnTo>
                    <a:pt x="40" y="240"/>
                  </a:lnTo>
                  <a:lnTo>
                    <a:pt x="40" y="248"/>
                  </a:lnTo>
                  <a:lnTo>
                    <a:pt x="48" y="248"/>
                  </a:lnTo>
                  <a:lnTo>
                    <a:pt x="40" y="256"/>
                  </a:lnTo>
                  <a:lnTo>
                    <a:pt x="40" y="264"/>
                  </a:lnTo>
                  <a:lnTo>
                    <a:pt x="48" y="264"/>
                  </a:lnTo>
                  <a:lnTo>
                    <a:pt x="48" y="272"/>
                  </a:lnTo>
                  <a:lnTo>
                    <a:pt x="48" y="280"/>
                  </a:lnTo>
                  <a:lnTo>
                    <a:pt x="48" y="288"/>
                  </a:lnTo>
                  <a:lnTo>
                    <a:pt x="56" y="288"/>
                  </a:lnTo>
                  <a:lnTo>
                    <a:pt x="56" y="296"/>
                  </a:lnTo>
                  <a:lnTo>
                    <a:pt x="56" y="304"/>
                  </a:lnTo>
                  <a:lnTo>
                    <a:pt x="48" y="304"/>
                  </a:lnTo>
                  <a:lnTo>
                    <a:pt x="40" y="304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0" y="320"/>
                  </a:lnTo>
                  <a:lnTo>
                    <a:pt x="40" y="328"/>
                  </a:lnTo>
                  <a:lnTo>
                    <a:pt x="40" y="344"/>
                  </a:lnTo>
                  <a:lnTo>
                    <a:pt x="32" y="336"/>
                  </a:lnTo>
                  <a:lnTo>
                    <a:pt x="24" y="360"/>
                  </a:lnTo>
                  <a:lnTo>
                    <a:pt x="16" y="368"/>
                  </a:lnTo>
                  <a:lnTo>
                    <a:pt x="24" y="368"/>
                  </a:lnTo>
                  <a:lnTo>
                    <a:pt x="16" y="376"/>
                  </a:lnTo>
                  <a:lnTo>
                    <a:pt x="16" y="384"/>
                  </a:lnTo>
                  <a:lnTo>
                    <a:pt x="8" y="392"/>
                  </a:lnTo>
                  <a:lnTo>
                    <a:pt x="16" y="392"/>
                  </a:lnTo>
                  <a:lnTo>
                    <a:pt x="16" y="400"/>
                  </a:lnTo>
                  <a:lnTo>
                    <a:pt x="0" y="408"/>
                  </a:lnTo>
                  <a:lnTo>
                    <a:pt x="0" y="416"/>
                  </a:lnTo>
                  <a:lnTo>
                    <a:pt x="8" y="416"/>
                  </a:lnTo>
                  <a:lnTo>
                    <a:pt x="8" y="424"/>
                  </a:lnTo>
                  <a:lnTo>
                    <a:pt x="8" y="432"/>
                  </a:lnTo>
                  <a:lnTo>
                    <a:pt x="168" y="416"/>
                  </a:lnTo>
                  <a:lnTo>
                    <a:pt x="168" y="440"/>
                  </a:lnTo>
                  <a:lnTo>
                    <a:pt x="160" y="448"/>
                  </a:lnTo>
                  <a:lnTo>
                    <a:pt x="160" y="464"/>
                  </a:lnTo>
                  <a:lnTo>
                    <a:pt x="168" y="464"/>
                  </a:lnTo>
                  <a:lnTo>
                    <a:pt x="184" y="488"/>
                  </a:lnTo>
                  <a:lnTo>
                    <a:pt x="184" y="496"/>
                  </a:lnTo>
                  <a:lnTo>
                    <a:pt x="200" y="496"/>
                  </a:lnTo>
                  <a:lnTo>
                    <a:pt x="208" y="48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85" name="Freeform 78">
              <a:extLst>
                <a:ext uri="{FF2B5EF4-FFF2-40B4-BE49-F238E27FC236}">
                  <a16:creationId xmlns:a16="http://schemas.microsoft.com/office/drawing/2014/main" id="{251CEE65-DD9C-4074-BA33-5F55A421C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5" y="4391025"/>
              <a:ext cx="555625" cy="922337"/>
            </a:xfrm>
            <a:custGeom>
              <a:avLst/>
              <a:gdLst>
                <a:gd name="T0" fmla="*/ 73109 w 304"/>
                <a:gd name="T1" fmla="*/ 907697 h 504"/>
                <a:gd name="T2" fmla="*/ 73109 w 304"/>
                <a:gd name="T3" fmla="*/ 907697 h 504"/>
                <a:gd name="T4" fmla="*/ 87730 w 304"/>
                <a:gd name="T5" fmla="*/ 893056 h 504"/>
                <a:gd name="T6" fmla="*/ 87730 w 304"/>
                <a:gd name="T7" fmla="*/ 893056 h 504"/>
                <a:gd name="T8" fmla="*/ 73109 w 304"/>
                <a:gd name="T9" fmla="*/ 878416 h 504"/>
                <a:gd name="T10" fmla="*/ 73109 w 304"/>
                <a:gd name="T11" fmla="*/ 878416 h 504"/>
                <a:gd name="T12" fmla="*/ 87730 w 304"/>
                <a:gd name="T13" fmla="*/ 819855 h 504"/>
                <a:gd name="T14" fmla="*/ 87730 w 304"/>
                <a:gd name="T15" fmla="*/ 819855 h 504"/>
                <a:gd name="T16" fmla="*/ 102352 w 304"/>
                <a:gd name="T17" fmla="*/ 819855 h 504"/>
                <a:gd name="T18" fmla="*/ 102352 w 304"/>
                <a:gd name="T19" fmla="*/ 819855 h 504"/>
                <a:gd name="T20" fmla="*/ 102352 w 304"/>
                <a:gd name="T21" fmla="*/ 878416 h 504"/>
                <a:gd name="T22" fmla="*/ 102352 w 304"/>
                <a:gd name="T23" fmla="*/ 878416 h 504"/>
                <a:gd name="T24" fmla="*/ 131595 w 304"/>
                <a:gd name="T25" fmla="*/ 907697 h 504"/>
                <a:gd name="T26" fmla="*/ 131595 w 304"/>
                <a:gd name="T27" fmla="*/ 907697 h 504"/>
                <a:gd name="T28" fmla="*/ 102352 w 304"/>
                <a:gd name="T29" fmla="*/ 922337 h 504"/>
                <a:gd name="T30" fmla="*/ 102352 w 304"/>
                <a:gd name="T31" fmla="*/ 922337 h 504"/>
                <a:gd name="T32" fmla="*/ 116974 w 304"/>
                <a:gd name="T33" fmla="*/ 922337 h 504"/>
                <a:gd name="T34" fmla="*/ 146217 w 304"/>
                <a:gd name="T35" fmla="*/ 907697 h 504"/>
                <a:gd name="T36" fmla="*/ 160839 w 304"/>
                <a:gd name="T37" fmla="*/ 907697 h 504"/>
                <a:gd name="T38" fmla="*/ 160839 w 304"/>
                <a:gd name="T39" fmla="*/ 907697 h 504"/>
                <a:gd name="T40" fmla="*/ 160839 w 304"/>
                <a:gd name="T41" fmla="*/ 893056 h 504"/>
                <a:gd name="T42" fmla="*/ 160839 w 304"/>
                <a:gd name="T43" fmla="*/ 893056 h 504"/>
                <a:gd name="T44" fmla="*/ 175461 w 304"/>
                <a:gd name="T45" fmla="*/ 878416 h 504"/>
                <a:gd name="T46" fmla="*/ 175461 w 304"/>
                <a:gd name="T47" fmla="*/ 878416 h 504"/>
                <a:gd name="T48" fmla="*/ 190082 w 304"/>
                <a:gd name="T49" fmla="*/ 863776 h 504"/>
                <a:gd name="T50" fmla="*/ 175461 w 304"/>
                <a:gd name="T51" fmla="*/ 849136 h 504"/>
                <a:gd name="T52" fmla="*/ 175461 w 304"/>
                <a:gd name="T53" fmla="*/ 849136 h 504"/>
                <a:gd name="T54" fmla="*/ 190082 w 304"/>
                <a:gd name="T55" fmla="*/ 849136 h 504"/>
                <a:gd name="T56" fmla="*/ 190082 w 304"/>
                <a:gd name="T57" fmla="*/ 819855 h 504"/>
                <a:gd name="T58" fmla="*/ 160839 w 304"/>
                <a:gd name="T59" fmla="*/ 805215 h 504"/>
                <a:gd name="T60" fmla="*/ 146217 w 304"/>
                <a:gd name="T61" fmla="*/ 805215 h 504"/>
                <a:gd name="T62" fmla="*/ 146217 w 304"/>
                <a:gd name="T63" fmla="*/ 805215 h 504"/>
                <a:gd name="T64" fmla="*/ 146217 w 304"/>
                <a:gd name="T65" fmla="*/ 775934 h 504"/>
                <a:gd name="T66" fmla="*/ 146217 w 304"/>
                <a:gd name="T67" fmla="*/ 775934 h 504"/>
                <a:gd name="T68" fmla="*/ 555625 w 304"/>
                <a:gd name="T69" fmla="*/ 732013 h 504"/>
                <a:gd name="T70" fmla="*/ 555625 w 304"/>
                <a:gd name="T71" fmla="*/ 732013 h 504"/>
                <a:gd name="T72" fmla="*/ 526382 w 304"/>
                <a:gd name="T73" fmla="*/ 673452 h 504"/>
                <a:gd name="T74" fmla="*/ 526382 w 304"/>
                <a:gd name="T75" fmla="*/ 673452 h 504"/>
                <a:gd name="T76" fmla="*/ 526382 w 304"/>
                <a:gd name="T77" fmla="*/ 658812 h 504"/>
                <a:gd name="T78" fmla="*/ 526382 w 304"/>
                <a:gd name="T79" fmla="*/ 629532 h 504"/>
                <a:gd name="T80" fmla="*/ 511760 w 304"/>
                <a:gd name="T81" fmla="*/ 614891 h 504"/>
                <a:gd name="T82" fmla="*/ 511760 w 304"/>
                <a:gd name="T83" fmla="*/ 570971 h 504"/>
                <a:gd name="T84" fmla="*/ 511760 w 304"/>
                <a:gd name="T85" fmla="*/ 556330 h 504"/>
                <a:gd name="T86" fmla="*/ 511760 w 304"/>
                <a:gd name="T87" fmla="*/ 512409 h 504"/>
                <a:gd name="T88" fmla="*/ 541003 w 304"/>
                <a:gd name="T89" fmla="*/ 497769 h 504"/>
                <a:gd name="T90" fmla="*/ 526382 w 304"/>
                <a:gd name="T91" fmla="*/ 483129 h 504"/>
                <a:gd name="T92" fmla="*/ 526382 w 304"/>
                <a:gd name="T93" fmla="*/ 453848 h 504"/>
                <a:gd name="T94" fmla="*/ 511760 w 304"/>
                <a:gd name="T95" fmla="*/ 439208 h 504"/>
                <a:gd name="T96" fmla="*/ 511760 w 304"/>
                <a:gd name="T97" fmla="*/ 439208 h 504"/>
                <a:gd name="T98" fmla="*/ 482516 w 304"/>
                <a:gd name="T99" fmla="*/ 380647 h 504"/>
                <a:gd name="T100" fmla="*/ 380164 w 304"/>
                <a:gd name="T101" fmla="*/ 0 h 504"/>
                <a:gd name="T102" fmla="*/ 380164 w 304"/>
                <a:gd name="T103" fmla="*/ 0 h 504"/>
                <a:gd name="T104" fmla="*/ 0 w 304"/>
                <a:gd name="T105" fmla="*/ 29281 h 504"/>
                <a:gd name="T106" fmla="*/ 0 w 304"/>
                <a:gd name="T107" fmla="*/ 29281 h 504"/>
                <a:gd name="T108" fmla="*/ 0 w 304"/>
                <a:gd name="T109" fmla="*/ 614891 h 504"/>
                <a:gd name="T110" fmla="*/ 0 w 304"/>
                <a:gd name="T111" fmla="*/ 614891 h 504"/>
                <a:gd name="T112" fmla="*/ 29243 w 304"/>
                <a:gd name="T113" fmla="*/ 893056 h 504"/>
                <a:gd name="T114" fmla="*/ 29243 w 304"/>
                <a:gd name="T115" fmla="*/ 893056 h 504"/>
                <a:gd name="T116" fmla="*/ 58487 w 304"/>
                <a:gd name="T117" fmla="*/ 893056 h 504"/>
                <a:gd name="T118" fmla="*/ 58487 w 304"/>
                <a:gd name="T119" fmla="*/ 893056 h 504"/>
                <a:gd name="T120" fmla="*/ 73109 w 304"/>
                <a:gd name="T121" fmla="*/ 907697 h 5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04" h="504">
                  <a:moveTo>
                    <a:pt x="40" y="496"/>
                  </a:moveTo>
                  <a:lnTo>
                    <a:pt x="40" y="496"/>
                  </a:lnTo>
                  <a:lnTo>
                    <a:pt x="48" y="488"/>
                  </a:lnTo>
                  <a:lnTo>
                    <a:pt x="40" y="480"/>
                  </a:lnTo>
                  <a:lnTo>
                    <a:pt x="48" y="448"/>
                  </a:lnTo>
                  <a:lnTo>
                    <a:pt x="56" y="448"/>
                  </a:lnTo>
                  <a:lnTo>
                    <a:pt x="56" y="480"/>
                  </a:lnTo>
                  <a:lnTo>
                    <a:pt x="72" y="496"/>
                  </a:lnTo>
                  <a:lnTo>
                    <a:pt x="56" y="504"/>
                  </a:lnTo>
                  <a:lnTo>
                    <a:pt x="64" y="504"/>
                  </a:lnTo>
                  <a:lnTo>
                    <a:pt x="80" y="496"/>
                  </a:lnTo>
                  <a:lnTo>
                    <a:pt x="88" y="496"/>
                  </a:lnTo>
                  <a:lnTo>
                    <a:pt x="88" y="488"/>
                  </a:lnTo>
                  <a:lnTo>
                    <a:pt x="96" y="480"/>
                  </a:lnTo>
                  <a:lnTo>
                    <a:pt x="104" y="472"/>
                  </a:lnTo>
                  <a:lnTo>
                    <a:pt x="96" y="464"/>
                  </a:lnTo>
                  <a:lnTo>
                    <a:pt x="104" y="464"/>
                  </a:lnTo>
                  <a:lnTo>
                    <a:pt x="104" y="448"/>
                  </a:lnTo>
                  <a:lnTo>
                    <a:pt x="88" y="440"/>
                  </a:lnTo>
                  <a:lnTo>
                    <a:pt x="80" y="440"/>
                  </a:lnTo>
                  <a:lnTo>
                    <a:pt x="80" y="424"/>
                  </a:lnTo>
                  <a:lnTo>
                    <a:pt x="304" y="400"/>
                  </a:lnTo>
                  <a:lnTo>
                    <a:pt x="288" y="368"/>
                  </a:lnTo>
                  <a:lnTo>
                    <a:pt x="288" y="360"/>
                  </a:lnTo>
                  <a:lnTo>
                    <a:pt x="288" y="344"/>
                  </a:lnTo>
                  <a:lnTo>
                    <a:pt x="280" y="336"/>
                  </a:lnTo>
                  <a:lnTo>
                    <a:pt x="280" y="312"/>
                  </a:lnTo>
                  <a:lnTo>
                    <a:pt x="280" y="304"/>
                  </a:lnTo>
                  <a:lnTo>
                    <a:pt x="280" y="280"/>
                  </a:lnTo>
                  <a:lnTo>
                    <a:pt x="296" y="272"/>
                  </a:lnTo>
                  <a:lnTo>
                    <a:pt x="288" y="264"/>
                  </a:lnTo>
                  <a:lnTo>
                    <a:pt x="288" y="248"/>
                  </a:lnTo>
                  <a:lnTo>
                    <a:pt x="280" y="240"/>
                  </a:lnTo>
                  <a:lnTo>
                    <a:pt x="264" y="208"/>
                  </a:lnTo>
                  <a:lnTo>
                    <a:pt x="208" y="0"/>
                  </a:lnTo>
                  <a:lnTo>
                    <a:pt x="0" y="16"/>
                  </a:lnTo>
                  <a:lnTo>
                    <a:pt x="0" y="336"/>
                  </a:lnTo>
                  <a:lnTo>
                    <a:pt x="16" y="488"/>
                  </a:lnTo>
                  <a:lnTo>
                    <a:pt x="32" y="488"/>
                  </a:lnTo>
                  <a:lnTo>
                    <a:pt x="40" y="49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86" name="Freeform 79">
              <a:extLst>
                <a:ext uri="{FF2B5EF4-FFF2-40B4-BE49-F238E27FC236}">
                  <a16:creationId xmlns:a16="http://schemas.microsoft.com/office/drawing/2014/main" id="{1D151790-9259-4264-9EBC-6EA76031A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273550"/>
              <a:ext cx="746125" cy="555625"/>
            </a:xfrm>
            <a:custGeom>
              <a:avLst/>
              <a:gdLst>
                <a:gd name="T0" fmla="*/ 409637 w 408"/>
                <a:gd name="T1" fmla="*/ 511760 h 304"/>
                <a:gd name="T2" fmla="*/ 351118 w 408"/>
                <a:gd name="T3" fmla="*/ 453273 h 304"/>
                <a:gd name="T4" fmla="*/ 351118 w 408"/>
                <a:gd name="T5" fmla="*/ 409408 h 304"/>
                <a:gd name="T6" fmla="*/ 292598 w 408"/>
                <a:gd name="T7" fmla="*/ 380164 h 304"/>
                <a:gd name="T8" fmla="*/ 277968 w 408"/>
                <a:gd name="T9" fmla="*/ 365543 h 304"/>
                <a:gd name="T10" fmla="*/ 248708 w 408"/>
                <a:gd name="T11" fmla="*/ 321678 h 304"/>
                <a:gd name="T12" fmla="*/ 219449 w 408"/>
                <a:gd name="T13" fmla="*/ 307056 h 304"/>
                <a:gd name="T14" fmla="*/ 204819 w 408"/>
                <a:gd name="T15" fmla="*/ 292434 h 304"/>
                <a:gd name="T16" fmla="*/ 175559 w 408"/>
                <a:gd name="T17" fmla="*/ 263191 h 304"/>
                <a:gd name="T18" fmla="*/ 146299 w 408"/>
                <a:gd name="T19" fmla="*/ 263191 h 304"/>
                <a:gd name="T20" fmla="*/ 117039 w 408"/>
                <a:gd name="T21" fmla="*/ 219326 h 304"/>
                <a:gd name="T22" fmla="*/ 87779 w 408"/>
                <a:gd name="T23" fmla="*/ 160839 h 304"/>
                <a:gd name="T24" fmla="*/ 73150 w 408"/>
                <a:gd name="T25" fmla="*/ 160839 h 304"/>
                <a:gd name="T26" fmla="*/ 43890 w 408"/>
                <a:gd name="T27" fmla="*/ 146217 h 304"/>
                <a:gd name="T28" fmla="*/ 29260 w 408"/>
                <a:gd name="T29" fmla="*/ 146217 h 304"/>
                <a:gd name="T30" fmla="*/ 0 w 408"/>
                <a:gd name="T31" fmla="*/ 102352 h 304"/>
                <a:gd name="T32" fmla="*/ 29260 w 408"/>
                <a:gd name="T33" fmla="*/ 73109 h 304"/>
                <a:gd name="T34" fmla="*/ 58520 w 408"/>
                <a:gd name="T35" fmla="*/ 58487 h 304"/>
                <a:gd name="T36" fmla="*/ 175559 w 408"/>
                <a:gd name="T37" fmla="*/ 14622 h 304"/>
                <a:gd name="T38" fmla="*/ 321858 w 408"/>
                <a:gd name="T39" fmla="*/ 0 h 304"/>
                <a:gd name="T40" fmla="*/ 365748 w 408"/>
                <a:gd name="T41" fmla="*/ 14622 h 304"/>
                <a:gd name="T42" fmla="*/ 380377 w 408"/>
                <a:gd name="T43" fmla="*/ 43865 h 304"/>
                <a:gd name="T44" fmla="*/ 541306 w 408"/>
                <a:gd name="T45" fmla="*/ 29243 h 304"/>
                <a:gd name="T46" fmla="*/ 746125 w 408"/>
                <a:gd name="T47" fmla="*/ 160839 h 304"/>
                <a:gd name="T48" fmla="*/ 731495 w 408"/>
                <a:gd name="T49" fmla="*/ 175461 h 304"/>
                <a:gd name="T50" fmla="*/ 658346 w 408"/>
                <a:gd name="T51" fmla="*/ 277813 h 304"/>
                <a:gd name="T52" fmla="*/ 658346 w 408"/>
                <a:gd name="T53" fmla="*/ 277813 h 304"/>
                <a:gd name="T54" fmla="*/ 643716 w 408"/>
                <a:gd name="T55" fmla="*/ 277813 h 304"/>
                <a:gd name="T56" fmla="*/ 672975 w 408"/>
                <a:gd name="T57" fmla="*/ 307056 h 304"/>
                <a:gd name="T58" fmla="*/ 643716 w 408"/>
                <a:gd name="T59" fmla="*/ 336299 h 304"/>
                <a:gd name="T60" fmla="*/ 599826 w 408"/>
                <a:gd name="T61" fmla="*/ 380164 h 304"/>
                <a:gd name="T62" fmla="*/ 585196 w 408"/>
                <a:gd name="T63" fmla="*/ 394786 h 304"/>
                <a:gd name="T64" fmla="*/ 570566 w 408"/>
                <a:gd name="T65" fmla="*/ 394786 h 304"/>
                <a:gd name="T66" fmla="*/ 570566 w 408"/>
                <a:gd name="T67" fmla="*/ 409408 h 304"/>
                <a:gd name="T68" fmla="*/ 585196 w 408"/>
                <a:gd name="T69" fmla="*/ 409408 h 304"/>
                <a:gd name="T70" fmla="*/ 541306 w 408"/>
                <a:gd name="T71" fmla="*/ 438651 h 304"/>
                <a:gd name="T72" fmla="*/ 541306 w 408"/>
                <a:gd name="T73" fmla="*/ 424030 h 304"/>
                <a:gd name="T74" fmla="*/ 526676 w 408"/>
                <a:gd name="T75" fmla="*/ 438651 h 304"/>
                <a:gd name="T76" fmla="*/ 541306 w 408"/>
                <a:gd name="T77" fmla="*/ 453273 h 304"/>
                <a:gd name="T78" fmla="*/ 526676 w 408"/>
                <a:gd name="T79" fmla="*/ 467895 h 304"/>
                <a:gd name="T80" fmla="*/ 512047 w 408"/>
                <a:gd name="T81" fmla="*/ 467895 h 304"/>
                <a:gd name="T82" fmla="*/ 468157 w 408"/>
                <a:gd name="T83" fmla="*/ 467895 h 304"/>
                <a:gd name="T84" fmla="*/ 453527 w 408"/>
                <a:gd name="T85" fmla="*/ 467895 h 304"/>
                <a:gd name="T86" fmla="*/ 438897 w 408"/>
                <a:gd name="T87" fmla="*/ 497138 h 304"/>
                <a:gd name="T88" fmla="*/ 453527 w 408"/>
                <a:gd name="T89" fmla="*/ 511760 h 304"/>
                <a:gd name="T90" fmla="*/ 438897 w 408"/>
                <a:gd name="T91" fmla="*/ 555625 h 304"/>
                <a:gd name="T92" fmla="*/ 409637 w 408"/>
                <a:gd name="T93" fmla="*/ 555625 h 3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08" h="304">
                  <a:moveTo>
                    <a:pt x="224" y="296"/>
                  </a:moveTo>
                  <a:lnTo>
                    <a:pt x="224" y="280"/>
                  </a:lnTo>
                  <a:lnTo>
                    <a:pt x="200" y="256"/>
                  </a:lnTo>
                  <a:lnTo>
                    <a:pt x="192" y="248"/>
                  </a:lnTo>
                  <a:lnTo>
                    <a:pt x="192" y="224"/>
                  </a:lnTo>
                  <a:lnTo>
                    <a:pt x="168" y="216"/>
                  </a:lnTo>
                  <a:lnTo>
                    <a:pt x="160" y="208"/>
                  </a:lnTo>
                  <a:lnTo>
                    <a:pt x="152" y="200"/>
                  </a:lnTo>
                  <a:lnTo>
                    <a:pt x="136" y="192"/>
                  </a:lnTo>
                  <a:lnTo>
                    <a:pt x="136" y="176"/>
                  </a:lnTo>
                  <a:lnTo>
                    <a:pt x="128" y="168"/>
                  </a:lnTo>
                  <a:lnTo>
                    <a:pt x="120" y="168"/>
                  </a:lnTo>
                  <a:lnTo>
                    <a:pt x="112" y="160"/>
                  </a:lnTo>
                  <a:lnTo>
                    <a:pt x="104" y="144"/>
                  </a:lnTo>
                  <a:lnTo>
                    <a:pt x="96" y="144"/>
                  </a:lnTo>
                  <a:lnTo>
                    <a:pt x="80" y="144"/>
                  </a:lnTo>
                  <a:lnTo>
                    <a:pt x="72" y="128"/>
                  </a:lnTo>
                  <a:lnTo>
                    <a:pt x="64" y="120"/>
                  </a:lnTo>
                  <a:lnTo>
                    <a:pt x="56" y="96"/>
                  </a:lnTo>
                  <a:lnTo>
                    <a:pt x="48" y="88"/>
                  </a:lnTo>
                  <a:lnTo>
                    <a:pt x="40" y="88"/>
                  </a:lnTo>
                  <a:lnTo>
                    <a:pt x="32" y="88"/>
                  </a:lnTo>
                  <a:lnTo>
                    <a:pt x="24" y="80"/>
                  </a:lnTo>
                  <a:lnTo>
                    <a:pt x="16" y="80"/>
                  </a:lnTo>
                  <a:lnTo>
                    <a:pt x="0" y="80"/>
                  </a:lnTo>
                  <a:lnTo>
                    <a:pt x="0" y="56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72" y="8"/>
                  </a:lnTo>
                  <a:lnTo>
                    <a:pt x="96" y="8"/>
                  </a:lnTo>
                  <a:lnTo>
                    <a:pt x="176" y="0"/>
                  </a:lnTo>
                  <a:lnTo>
                    <a:pt x="192" y="0"/>
                  </a:lnTo>
                  <a:lnTo>
                    <a:pt x="200" y="8"/>
                  </a:lnTo>
                  <a:lnTo>
                    <a:pt x="208" y="16"/>
                  </a:lnTo>
                  <a:lnTo>
                    <a:pt x="208" y="24"/>
                  </a:lnTo>
                  <a:lnTo>
                    <a:pt x="296" y="16"/>
                  </a:lnTo>
                  <a:lnTo>
                    <a:pt x="408" y="88"/>
                  </a:lnTo>
                  <a:lnTo>
                    <a:pt x="400" y="96"/>
                  </a:lnTo>
                  <a:lnTo>
                    <a:pt x="368" y="120"/>
                  </a:lnTo>
                  <a:lnTo>
                    <a:pt x="360" y="152"/>
                  </a:lnTo>
                  <a:lnTo>
                    <a:pt x="352" y="152"/>
                  </a:lnTo>
                  <a:lnTo>
                    <a:pt x="352" y="160"/>
                  </a:lnTo>
                  <a:lnTo>
                    <a:pt x="368" y="168"/>
                  </a:lnTo>
                  <a:lnTo>
                    <a:pt x="368" y="176"/>
                  </a:lnTo>
                  <a:lnTo>
                    <a:pt x="352" y="184"/>
                  </a:lnTo>
                  <a:lnTo>
                    <a:pt x="336" y="184"/>
                  </a:lnTo>
                  <a:lnTo>
                    <a:pt x="328" y="208"/>
                  </a:lnTo>
                  <a:lnTo>
                    <a:pt x="320" y="216"/>
                  </a:lnTo>
                  <a:lnTo>
                    <a:pt x="312" y="216"/>
                  </a:lnTo>
                  <a:lnTo>
                    <a:pt x="312" y="224"/>
                  </a:lnTo>
                  <a:lnTo>
                    <a:pt x="320" y="224"/>
                  </a:lnTo>
                  <a:lnTo>
                    <a:pt x="296" y="240"/>
                  </a:lnTo>
                  <a:lnTo>
                    <a:pt x="296" y="232"/>
                  </a:lnTo>
                  <a:lnTo>
                    <a:pt x="288" y="240"/>
                  </a:lnTo>
                  <a:lnTo>
                    <a:pt x="296" y="248"/>
                  </a:lnTo>
                  <a:lnTo>
                    <a:pt x="288" y="256"/>
                  </a:lnTo>
                  <a:lnTo>
                    <a:pt x="280" y="256"/>
                  </a:lnTo>
                  <a:lnTo>
                    <a:pt x="264" y="256"/>
                  </a:lnTo>
                  <a:lnTo>
                    <a:pt x="256" y="256"/>
                  </a:lnTo>
                  <a:lnTo>
                    <a:pt x="248" y="256"/>
                  </a:lnTo>
                  <a:lnTo>
                    <a:pt x="240" y="272"/>
                  </a:lnTo>
                  <a:lnTo>
                    <a:pt x="248" y="280"/>
                  </a:lnTo>
                  <a:lnTo>
                    <a:pt x="240" y="304"/>
                  </a:lnTo>
                  <a:lnTo>
                    <a:pt x="232" y="304"/>
                  </a:lnTo>
                  <a:lnTo>
                    <a:pt x="224" y="304"/>
                  </a:lnTo>
                  <a:lnTo>
                    <a:pt x="224" y="29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87" name="Freeform 80">
              <a:extLst>
                <a:ext uri="{FF2B5EF4-FFF2-40B4-BE49-F238E27FC236}">
                  <a16:creationId xmlns:a16="http://schemas.microsoft.com/office/drawing/2014/main" id="{C42CF425-CA90-4EBD-882F-70DBDF622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875" y="3878262"/>
              <a:ext cx="1244600" cy="555625"/>
            </a:xfrm>
            <a:custGeom>
              <a:avLst/>
              <a:gdLst>
                <a:gd name="T0" fmla="*/ 966395 w 680"/>
                <a:gd name="T1" fmla="*/ 541003 h 304"/>
                <a:gd name="T2" fmla="*/ 981038 w 680"/>
                <a:gd name="T3" fmla="*/ 497138 h 304"/>
                <a:gd name="T4" fmla="*/ 981038 w 680"/>
                <a:gd name="T5" fmla="*/ 482516 h 304"/>
                <a:gd name="T6" fmla="*/ 1039607 w 680"/>
                <a:gd name="T7" fmla="*/ 394786 h 304"/>
                <a:gd name="T8" fmla="*/ 1054249 w 680"/>
                <a:gd name="T9" fmla="*/ 394786 h 304"/>
                <a:gd name="T10" fmla="*/ 1127461 w 680"/>
                <a:gd name="T11" fmla="*/ 350921 h 304"/>
                <a:gd name="T12" fmla="*/ 1142104 w 680"/>
                <a:gd name="T13" fmla="*/ 336299 h 304"/>
                <a:gd name="T14" fmla="*/ 1156746 w 680"/>
                <a:gd name="T15" fmla="*/ 336299 h 304"/>
                <a:gd name="T16" fmla="*/ 1186031 w 680"/>
                <a:gd name="T17" fmla="*/ 277813 h 304"/>
                <a:gd name="T18" fmla="*/ 1171388 w 680"/>
                <a:gd name="T19" fmla="*/ 292434 h 304"/>
                <a:gd name="T20" fmla="*/ 1156746 w 680"/>
                <a:gd name="T21" fmla="*/ 277813 h 304"/>
                <a:gd name="T22" fmla="*/ 1112819 w 680"/>
                <a:gd name="T23" fmla="*/ 321678 h 304"/>
                <a:gd name="T24" fmla="*/ 1083534 w 680"/>
                <a:gd name="T25" fmla="*/ 292434 h 304"/>
                <a:gd name="T26" fmla="*/ 1127461 w 680"/>
                <a:gd name="T27" fmla="*/ 307056 h 304"/>
                <a:gd name="T28" fmla="*/ 1127461 w 680"/>
                <a:gd name="T29" fmla="*/ 263191 h 304"/>
                <a:gd name="T30" fmla="*/ 1142104 w 680"/>
                <a:gd name="T31" fmla="*/ 263191 h 304"/>
                <a:gd name="T32" fmla="*/ 1068892 w 680"/>
                <a:gd name="T33" fmla="*/ 219326 h 304"/>
                <a:gd name="T34" fmla="*/ 1112819 w 680"/>
                <a:gd name="T35" fmla="*/ 219326 h 304"/>
                <a:gd name="T36" fmla="*/ 1127461 w 680"/>
                <a:gd name="T37" fmla="*/ 204704 h 304"/>
                <a:gd name="T38" fmla="*/ 1142104 w 680"/>
                <a:gd name="T39" fmla="*/ 219326 h 304"/>
                <a:gd name="T40" fmla="*/ 1156746 w 680"/>
                <a:gd name="T41" fmla="*/ 204704 h 304"/>
                <a:gd name="T42" fmla="*/ 1229958 w 680"/>
                <a:gd name="T43" fmla="*/ 160839 h 304"/>
                <a:gd name="T44" fmla="*/ 1244600 w 680"/>
                <a:gd name="T45" fmla="*/ 146217 h 304"/>
                <a:gd name="T46" fmla="*/ 1229958 w 680"/>
                <a:gd name="T47" fmla="*/ 102352 h 304"/>
                <a:gd name="T48" fmla="*/ 1200673 w 680"/>
                <a:gd name="T49" fmla="*/ 131595 h 304"/>
                <a:gd name="T50" fmla="*/ 1200673 w 680"/>
                <a:gd name="T51" fmla="*/ 131595 h 304"/>
                <a:gd name="T52" fmla="*/ 1156746 w 680"/>
                <a:gd name="T53" fmla="*/ 102352 h 304"/>
                <a:gd name="T54" fmla="*/ 1098176 w 680"/>
                <a:gd name="T55" fmla="*/ 131595 h 304"/>
                <a:gd name="T56" fmla="*/ 1068892 w 680"/>
                <a:gd name="T57" fmla="*/ 131595 h 304"/>
                <a:gd name="T58" fmla="*/ 1083534 w 680"/>
                <a:gd name="T59" fmla="*/ 87730 h 304"/>
                <a:gd name="T60" fmla="*/ 1098176 w 680"/>
                <a:gd name="T61" fmla="*/ 102352 h 304"/>
                <a:gd name="T62" fmla="*/ 1142104 w 680"/>
                <a:gd name="T63" fmla="*/ 87730 h 304"/>
                <a:gd name="T64" fmla="*/ 1112819 w 680"/>
                <a:gd name="T65" fmla="*/ 73109 h 304"/>
                <a:gd name="T66" fmla="*/ 1156746 w 680"/>
                <a:gd name="T67" fmla="*/ 87730 h 304"/>
                <a:gd name="T68" fmla="*/ 1171388 w 680"/>
                <a:gd name="T69" fmla="*/ 58487 h 304"/>
                <a:gd name="T70" fmla="*/ 1171388 w 680"/>
                <a:gd name="T71" fmla="*/ 58487 h 304"/>
                <a:gd name="T72" fmla="*/ 1200673 w 680"/>
                <a:gd name="T73" fmla="*/ 58487 h 304"/>
                <a:gd name="T74" fmla="*/ 1200673 w 680"/>
                <a:gd name="T75" fmla="*/ 58487 h 304"/>
                <a:gd name="T76" fmla="*/ 1171388 w 680"/>
                <a:gd name="T77" fmla="*/ 14622 h 304"/>
                <a:gd name="T78" fmla="*/ 951753 w 680"/>
                <a:gd name="T79" fmla="*/ 43865 h 304"/>
                <a:gd name="T80" fmla="*/ 336774 w 680"/>
                <a:gd name="T81" fmla="*/ 131595 h 304"/>
                <a:gd name="T82" fmla="*/ 336774 w 680"/>
                <a:gd name="T83" fmla="*/ 190082 h 304"/>
                <a:gd name="T84" fmla="*/ 307489 w 680"/>
                <a:gd name="T85" fmla="*/ 233947 h 304"/>
                <a:gd name="T86" fmla="*/ 234278 w 680"/>
                <a:gd name="T87" fmla="*/ 277813 h 304"/>
                <a:gd name="T88" fmla="*/ 175708 w 680"/>
                <a:gd name="T89" fmla="*/ 307056 h 304"/>
                <a:gd name="T90" fmla="*/ 117139 w 680"/>
                <a:gd name="T91" fmla="*/ 350921 h 304"/>
                <a:gd name="T92" fmla="*/ 43927 w 680"/>
                <a:gd name="T93" fmla="*/ 394786 h 304"/>
                <a:gd name="T94" fmla="*/ 0 w 680"/>
                <a:gd name="T95" fmla="*/ 497138 h 304"/>
                <a:gd name="T96" fmla="*/ 204993 w 680"/>
                <a:gd name="T97" fmla="*/ 453273 h 304"/>
                <a:gd name="T98" fmla="*/ 468555 w 680"/>
                <a:gd name="T99" fmla="*/ 394786 h 304"/>
                <a:gd name="T100" fmla="*/ 527125 w 680"/>
                <a:gd name="T101" fmla="*/ 438651 h 304"/>
                <a:gd name="T102" fmla="*/ 893184 w 680"/>
                <a:gd name="T103" fmla="*/ 555625 h 3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0" h="304">
                  <a:moveTo>
                    <a:pt x="496" y="296"/>
                  </a:moveTo>
                  <a:lnTo>
                    <a:pt x="512" y="288"/>
                  </a:lnTo>
                  <a:lnTo>
                    <a:pt x="528" y="288"/>
                  </a:lnTo>
                  <a:lnTo>
                    <a:pt x="528" y="296"/>
                  </a:lnTo>
                  <a:lnTo>
                    <a:pt x="528" y="272"/>
                  </a:lnTo>
                  <a:lnTo>
                    <a:pt x="536" y="272"/>
                  </a:lnTo>
                  <a:lnTo>
                    <a:pt x="536" y="288"/>
                  </a:lnTo>
                  <a:lnTo>
                    <a:pt x="536" y="264"/>
                  </a:lnTo>
                  <a:lnTo>
                    <a:pt x="560" y="232"/>
                  </a:lnTo>
                  <a:lnTo>
                    <a:pt x="568" y="224"/>
                  </a:lnTo>
                  <a:lnTo>
                    <a:pt x="568" y="216"/>
                  </a:lnTo>
                  <a:lnTo>
                    <a:pt x="576" y="216"/>
                  </a:lnTo>
                  <a:lnTo>
                    <a:pt x="584" y="208"/>
                  </a:lnTo>
                  <a:lnTo>
                    <a:pt x="600" y="192"/>
                  </a:lnTo>
                  <a:lnTo>
                    <a:pt x="616" y="192"/>
                  </a:lnTo>
                  <a:lnTo>
                    <a:pt x="616" y="184"/>
                  </a:lnTo>
                  <a:lnTo>
                    <a:pt x="624" y="184"/>
                  </a:lnTo>
                  <a:lnTo>
                    <a:pt x="632" y="184"/>
                  </a:lnTo>
                  <a:lnTo>
                    <a:pt x="648" y="168"/>
                  </a:lnTo>
                  <a:lnTo>
                    <a:pt x="648" y="160"/>
                  </a:lnTo>
                  <a:lnTo>
                    <a:pt x="648" y="152"/>
                  </a:lnTo>
                  <a:lnTo>
                    <a:pt x="640" y="160"/>
                  </a:lnTo>
                  <a:lnTo>
                    <a:pt x="640" y="152"/>
                  </a:lnTo>
                  <a:lnTo>
                    <a:pt x="632" y="152"/>
                  </a:lnTo>
                  <a:lnTo>
                    <a:pt x="632" y="160"/>
                  </a:lnTo>
                  <a:lnTo>
                    <a:pt x="624" y="160"/>
                  </a:lnTo>
                  <a:lnTo>
                    <a:pt x="608" y="176"/>
                  </a:lnTo>
                  <a:lnTo>
                    <a:pt x="600" y="168"/>
                  </a:lnTo>
                  <a:lnTo>
                    <a:pt x="592" y="160"/>
                  </a:lnTo>
                  <a:lnTo>
                    <a:pt x="600" y="160"/>
                  </a:lnTo>
                  <a:lnTo>
                    <a:pt x="600" y="168"/>
                  </a:lnTo>
                  <a:lnTo>
                    <a:pt x="616" y="168"/>
                  </a:lnTo>
                  <a:lnTo>
                    <a:pt x="624" y="152"/>
                  </a:lnTo>
                  <a:lnTo>
                    <a:pt x="616" y="144"/>
                  </a:lnTo>
                  <a:lnTo>
                    <a:pt x="624" y="144"/>
                  </a:lnTo>
                  <a:lnTo>
                    <a:pt x="624" y="136"/>
                  </a:lnTo>
                  <a:lnTo>
                    <a:pt x="624" y="128"/>
                  </a:lnTo>
                  <a:lnTo>
                    <a:pt x="584" y="120"/>
                  </a:lnTo>
                  <a:lnTo>
                    <a:pt x="592" y="120"/>
                  </a:lnTo>
                  <a:lnTo>
                    <a:pt x="600" y="120"/>
                  </a:lnTo>
                  <a:lnTo>
                    <a:pt x="608" y="120"/>
                  </a:lnTo>
                  <a:lnTo>
                    <a:pt x="608" y="112"/>
                  </a:lnTo>
                  <a:lnTo>
                    <a:pt x="616" y="112"/>
                  </a:lnTo>
                  <a:lnTo>
                    <a:pt x="624" y="120"/>
                  </a:lnTo>
                  <a:lnTo>
                    <a:pt x="624" y="112"/>
                  </a:lnTo>
                  <a:lnTo>
                    <a:pt x="632" y="112"/>
                  </a:lnTo>
                  <a:lnTo>
                    <a:pt x="640" y="120"/>
                  </a:lnTo>
                  <a:lnTo>
                    <a:pt x="656" y="120"/>
                  </a:lnTo>
                  <a:lnTo>
                    <a:pt x="664" y="104"/>
                  </a:lnTo>
                  <a:lnTo>
                    <a:pt x="672" y="88"/>
                  </a:lnTo>
                  <a:lnTo>
                    <a:pt x="680" y="80"/>
                  </a:lnTo>
                  <a:lnTo>
                    <a:pt x="680" y="72"/>
                  </a:lnTo>
                  <a:lnTo>
                    <a:pt x="672" y="56"/>
                  </a:lnTo>
                  <a:lnTo>
                    <a:pt x="664" y="56"/>
                  </a:lnTo>
                  <a:lnTo>
                    <a:pt x="656" y="64"/>
                  </a:lnTo>
                  <a:lnTo>
                    <a:pt x="656" y="72"/>
                  </a:lnTo>
                  <a:lnTo>
                    <a:pt x="656" y="80"/>
                  </a:lnTo>
                  <a:lnTo>
                    <a:pt x="656" y="88"/>
                  </a:lnTo>
                  <a:lnTo>
                    <a:pt x="656" y="72"/>
                  </a:lnTo>
                  <a:lnTo>
                    <a:pt x="648" y="64"/>
                  </a:lnTo>
                  <a:lnTo>
                    <a:pt x="648" y="56"/>
                  </a:lnTo>
                  <a:lnTo>
                    <a:pt x="640" y="56"/>
                  </a:lnTo>
                  <a:lnTo>
                    <a:pt x="632" y="56"/>
                  </a:lnTo>
                  <a:lnTo>
                    <a:pt x="632" y="64"/>
                  </a:lnTo>
                  <a:lnTo>
                    <a:pt x="616" y="64"/>
                  </a:lnTo>
                  <a:lnTo>
                    <a:pt x="600" y="72"/>
                  </a:lnTo>
                  <a:lnTo>
                    <a:pt x="592" y="80"/>
                  </a:lnTo>
                  <a:lnTo>
                    <a:pt x="584" y="80"/>
                  </a:lnTo>
                  <a:lnTo>
                    <a:pt x="584" y="72"/>
                  </a:lnTo>
                  <a:lnTo>
                    <a:pt x="592" y="72"/>
                  </a:lnTo>
                  <a:lnTo>
                    <a:pt x="592" y="64"/>
                  </a:lnTo>
                  <a:lnTo>
                    <a:pt x="592" y="48"/>
                  </a:lnTo>
                  <a:lnTo>
                    <a:pt x="600" y="56"/>
                  </a:lnTo>
                  <a:lnTo>
                    <a:pt x="608" y="64"/>
                  </a:lnTo>
                  <a:lnTo>
                    <a:pt x="616" y="56"/>
                  </a:lnTo>
                  <a:lnTo>
                    <a:pt x="624" y="48"/>
                  </a:lnTo>
                  <a:lnTo>
                    <a:pt x="616" y="48"/>
                  </a:lnTo>
                  <a:lnTo>
                    <a:pt x="608" y="40"/>
                  </a:lnTo>
                  <a:lnTo>
                    <a:pt x="616" y="40"/>
                  </a:lnTo>
                  <a:lnTo>
                    <a:pt x="624" y="40"/>
                  </a:lnTo>
                  <a:lnTo>
                    <a:pt x="632" y="48"/>
                  </a:lnTo>
                  <a:lnTo>
                    <a:pt x="640" y="40"/>
                  </a:lnTo>
                  <a:lnTo>
                    <a:pt x="640" y="32"/>
                  </a:lnTo>
                  <a:lnTo>
                    <a:pt x="632" y="32"/>
                  </a:lnTo>
                  <a:lnTo>
                    <a:pt x="632" y="24"/>
                  </a:lnTo>
                  <a:lnTo>
                    <a:pt x="640" y="32"/>
                  </a:lnTo>
                  <a:lnTo>
                    <a:pt x="648" y="32"/>
                  </a:lnTo>
                  <a:lnTo>
                    <a:pt x="656" y="32"/>
                  </a:lnTo>
                  <a:lnTo>
                    <a:pt x="664" y="40"/>
                  </a:lnTo>
                  <a:lnTo>
                    <a:pt x="656" y="32"/>
                  </a:lnTo>
                  <a:lnTo>
                    <a:pt x="656" y="24"/>
                  </a:lnTo>
                  <a:lnTo>
                    <a:pt x="648" y="8"/>
                  </a:lnTo>
                  <a:lnTo>
                    <a:pt x="640" y="8"/>
                  </a:lnTo>
                  <a:lnTo>
                    <a:pt x="632" y="0"/>
                  </a:lnTo>
                  <a:lnTo>
                    <a:pt x="520" y="24"/>
                  </a:lnTo>
                  <a:lnTo>
                    <a:pt x="320" y="64"/>
                  </a:lnTo>
                  <a:lnTo>
                    <a:pt x="192" y="72"/>
                  </a:lnTo>
                  <a:lnTo>
                    <a:pt x="184" y="72"/>
                  </a:lnTo>
                  <a:lnTo>
                    <a:pt x="184" y="80"/>
                  </a:lnTo>
                  <a:lnTo>
                    <a:pt x="184" y="88"/>
                  </a:lnTo>
                  <a:lnTo>
                    <a:pt x="192" y="96"/>
                  </a:lnTo>
                  <a:lnTo>
                    <a:pt x="184" y="104"/>
                  </a:lnTo>
                  <a:lnTo>
                    <a:pt x="176" y="104"/>
                  </a:lnTo>
                  <a:lnTo>
                    <a:pt x="168" y="120"/>
                  </a:lnTo>
                  <a:lnTo>
                    <a:pt x="168" y="128"/>
                  </a:lnTo>
                  <a:lnTo>
                    <a:pt x="160" y="128"/>
                  </a:lnTo>
                  <a:lnTo>
                    <a:pt x="152" y="128"/>
                  </a:lnTo>
                  <a:lnTo>
                    <a:pt x="128" y="152"/>
                  </a:lnTo>
                  <a:lnTo>
                    <a:pt x="120" y="144"/>
                  </a:lnTo>
                  <a:lnTo>
                    <a:pt x="112" y="144"/>
                  </a:lnTo>
                  <a:lnTo>
                    <a:pt x="96" y="168"/>
                  </a:lnTo>
                  <a:lnTo>
                    <a:pt x="96" y="176"/>
                  </a:lnTo>
                  <a:lnTo>
                    <a:pt x="80" y="176"/>
                  </a:lnTo>
                  <a:lnTo>
                    <a:pt x="64" y="192"/>
                  </a:lnTo>
                  <a:lnTo>
                    <a:pt x="56" y="200"/>
                  </a:lnTo>
                  <a:lnTo>
                    <a:pt x="32" y="200"/>
                  </a:lnTo>
                  <a:lnTo>
                    <a:pt x="24" y="216"/>
                  </a:lnTo>
                  <a:lnTo>
                    <a:pt x="16" y="240"/>
                  </a:lnTo>
                  <a:lnTo>
                    <a:pt x="0" y="240"/>
                  </a:lnTo>
                  <a:lnTo>
                    <a:pt x="0" y="272"/>
                  </a:lnTo>
                  <a:lnTo>
                    <a:pt x="96" y="256"/>
                  </a:lnTo>
                  <a:lnTo>
                    <a:pt x="104" y="256"/>
                  </a:lnTo>
                  <a:lnTo>
                    <a:pt x="112" y="248"/>
                  </a:lnTo>
                  <a:lnTo>
                    <a:pt x="152" y="224"/>
                  </a:lnTo>
                  <a:lnTo>
                    <a:pt x="176" y="224"/>
                  </a:lnTo>
                  <a:lnTo>
                    <a:pt x="256" y="216"/>
                  </a:lnTo>
                  <a:lnTo>
                    <a:pt x="272" y="216"/>
                  </a:lnTo>
                  <a:lnTo>
                    <a:pt x="280" y="224"/>
                  </a:lnTo>
                  <a:lnTo>
                    <a:pt x="288" y="232"/>
                  </a:lnTo>
                  <a:lnTo>
                    <a:pt x="288" y="240"/>
                  </a:lnTo>
                  <a:lnTo>
                    <a:pt x="376" y="232"/>
                  </a:lnTo>
                  <a:lnTo>
                    <a:pt x="488" y="304"/>
                  </a:lnTo>
                  <a:lnTo>
                    <a:pt x="496" y="29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88" name="Freeform 81">
              <a:extLst>
                <a:ext uri="{FF2B5EF4-FFF2-40B4-BE49-F238E27FC236}">
                  <a16:creationId xmlns:a16="http://schemas.microsoft.com/office/drawing/2014/main" id="{2CB1B44D-6F6D-4A6D-9D89-8CF50BCDB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0" y="3409950"/>
              <a:ext cx="1157288" cy="658812"/>
            </a:xfrm>
            <a:custGeom>
              <a:avLst/>
              <a:gdLst>
                <a:gd name="T0" fmla="*/ 1142639 w 632"/>
                <a:gd name="T1" fmla="*/ 439208 h 360"/>
                <a:gd name="T2" fmla="*/ 1157288 w 632"/>
                <a:gd name="T3" fmla="*/ 453848 h 360"/>
                <a:gd name="T4" fmla="*/ 1113340 w 632"/>
                <a:gd name="T5" fmla="*/ 395287 h 360"/>
                <a:gd name="T6" fmla="*/ 1098691 w 632"/>
                <a:gd name="T7" fmla="*/ 395287 h 360"/>
                <a:gd name="T8" fmla="*/ 1084042 w 632"/>
                <a:gd name="T9" fmla="*/ 409927 h 360"/>
                <a:gd name="T10" fmla="*/ 1054743 w 632"/>
                <a:gd name="T11" fmla="*/ 409927 h 360"/>
                <a:gd name="T12" fmla="*/ 1040094 w 632"/>
                <a:gd name="T13" fmla="*/ 395287 h 360"/>
                <a:gd name="T14" fmla="*/ 981497 w 632"/>
                <a:gd name="T15" fmla="*/ 366007 h 360"/>
                <a:gd name="T16" fmla="*/ 1025445 w 632"/>
                <a:gd name="T17" fmla="*/ 366007 h 360"/>
                <a:gd name="T18" fmla="*/ 1084042 w 632"/>
                <a:gd name="T19" fmla="*/ 380647 h 360"/>
                <a:gd name="T20" fmla="*/ 1025445 w 632"/>
                <a:gd name="T21" fmla="*/ 351366 h 360"/>
                <a:gd name="T22" fmla="*/ 1025445 w 632"/>
                <a:gd name="T23" fmla="*/ 336726 h 360"/>
                <a:gd name="T24" fmla="*/ 1054743 w 632"/>
                <a:gd name="T25" fmla="*/ 336726 h 360"/>
                <a:gd name="T26" fmla="*/ 1040094 w 632"/>
                <a:gd name="T27" fmla="*/ 322086 h 360"/>
                <a:gd name="T28" fmla="*/ 1069393 w 632"/>
                <a:gd name="T29" fmla="*/ 307446 h 360"/>
                <a:gd name="T30" fmla="*/ 1025445 w 632"/>
                <a:gd name="T31" fmla="*/ 278165 h 360"/>
                <a:gd name="T32" fmla="*/ 952199 w 632"/>
                <a:gd name="T33" fmla="*/ 219604 h 360"/>
                <a:gd name="T34" fmla="*/ 1025445 w 632"/>
                <a:gd name="T35" fmla="*/ 278165 h 360"/>
                <a:gd name="T36" fmla="*/ 1054743 w 632"/>
                <a:gd name="T37" fmla="*/ 248885 h 360"/>
                <a:gd name="T38" fmla="*/ 1040094 w 632"/>
                <a:gd name="T39" fmla="*/ 219604 h 360"/>
                <a:gd name="T40" fmla="*/ 952199 w 632"/>
                <a:gd name="T41" fmla="*/ 190323 h 360"/>
                <a:gd name="T42" fmla="*/ 893602 w 632"/>
                <a:gd name="T43" fmla="*/ 175683 h 360"/>
                <a:gd name="T44" fmla="*/ 893602 w 632"/>
                <a:gd name="T45" fmla="*/ 117122 h 360"/>
                <a:gd name="T46" fmla="*/ 835005 w 632"/>
                <a:gd name="T47" fmla="*/ 43921 h 360"/>
                <a:gd name="T48" fmla="*/ 805707 w 632"/>
                <a:gd name="T49" fmla="*/ 0 h 360"/>
                <a:gd name="T50" fmla="*/ 791058 w 632"/>
                <a:gd name="T51" fmla="*/ 29281 h 360"/>
                <a:gd name="T52" fmla="*/ 717812 w 632"/>
                <a:gd name="T53" fmla="*/ 14640 h 360"/>
                <a:gd name="T54" fmla="*/ 703162 w 632"/>
                <a:gd name="T55" fmla="*/ 43921 h 360"/>
                <a:gd name="T56" fmla="*/ 673864 w 632"/>
                <a:gd name="T57" fmla="*/ 102482 h 360"/>
                <a:gd name="T58" fmla="*/ 644565 w 632"/>
                <a:gd name="T59" fmla="*/ 131762 h 360"/>
                <a:gd name="T60" fmla="*/ 615267 w 632"/>
                <a:gd name="T61" fmla="*/ 175683 h 360"/>
                <a:gd name="T62" fmla="*/ 556670 w 632"/>
                <a:gd name="T63" fmla="*/ 190323 h 360"/>
                <a:gd name="T64" fmla="*/ 542021 w 632"/>
                <a:gd name="T65" fmla="*/ 234244 h 360"/>
                <a:gd name="T66" fmla="*/ 527372 w 632"/>
                <a:gd name="T67" fmla="*/ 263525 h 360"/>
                <a:gd name="T68" fmla="*/ 512723 w 632"/>
                <a:gd name="T69" fmla="*/ 322086 h 360"/>
                <a:gd name="T70" fmla="*/ 498073 w 632"/>
                <a:gd name="T71" fmla="*/ 380647 h 360"/>
                <a:gd name="T72" fmla="*/ 498073 w 632"/>
                <a:gd name="T73" fmla="*/ 409927 h 360"/>
                <a:gd name="T74" fmla="*/ 468775 w 632"/>
                <a:gd name="T75" fmla="*/ 424568 h 360"/>
                <a:gd name="T76" fmla="*/ 424827 w 632"/>
                <a:gd name="T77" fmla="*/ 439208 h 360"/>
                <a:gd name="T78" fmla="*/ 410178 w 632"/>
                <a:gd name="T79" fmla="*/ 453848 h 360"/>
                <a:gd name="T80" fmla="*/ 351581 w 632"/>
                <a:gd name="T81" fmla="*/ 468489 h 360"/>
                <a:gd name="T82" fmla="*/ 322283 w 632"/>
                <a:gd name="T83" fmla="*/ 497769 h 360"/>
                <a:gd name="T84" fmla="*/ 263686 w 632"/>
                <a:gd name="T85" fmla="*/ 483129 h 360"/>
                <a:gd name="T86" fmla="*/ 219738 w 632"/>
                <a:gd name="T87" fmla="*/ 483129 h 360"/>
                <a:gd name="T88" fmla="*/ 161141 w 632"/>
                <a:gd name="T89" fmla="*/ 527050 h 360"/>
                <a:gd name="T90" fmla="*/ 102545 w 632"/>
                <a:gd name="T91" fmla="*/ 585611 h 360"/>
                <a:gd name="T92" fmla="*/ 0 w 632"/>
                <a:gd name="T93" fmla="*/ 658812 h 360"/>
                <a:gd name="T94" fmla="*/ 292984 w 632"/>
                <a:gd name="T95" fmla="*/ 600251 h 360"/>
                <a:gd name="T96" fmla="*/ 1127990 w 632"/>
                <a:gd name="T97" fmla="*/ 468489 h 3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32" h="360">
                  <a:moveTo>
                    <a:pt x="624" y="256"/>
                  </a:moveTo>
                  <a:lnTo>
                    <a:pt x="624" y="256"/>
                  </a:lnTo>
                  <a:lnTo>
                    <a:pt x="624" y="240"/>
                  </a:lnTo>
                  <a:lnTo>
                    <a:pt x="632" y="256"/>
                  </a:lnTo>
                  <a:lnTo>
                    <a:pt x="632" y="248"/>
                  </a:lnTo>
                  <a:lnTo>
                    <a:pt x="616" y="216"/>
                  </a:lnTo>
                  <a:lnTo>
                    <a:pt x="608" y="216"/>
                  </a:lnTo>
                  <a:lnTo>
                    <a:pt x="600" y="216"/>
                  </a:lnTo>
                  <a:lnTo>
                    <a:pt x="592" y="216"/>
                  </a:lnTo>
                  <a:lnTo>
                    <a:pt x="592" y="224"/>
                  </a:lnTo>
                  <a:lnTo>
                    <a:pt x="584" y="224"/>
                  </a:lnTo>
                  <a:lnTo>
                    <a:pt x="576" y="224"/>
                  </a:lnTo>
                  <a:lnTo>
                    <a:pt x="576" y="216"/>
                  </a:lnTo>
                  <a:lnTo>
                    <a:pt x="568" y="216"/>
                  </a:lnTo>
                  <a:lnTo>
                    <a:pt x="560" y="208"/>
                  </a:lnTo>
                  <a:lnTo>
                    <a:pt x="544" y="200"/>
                  </a:lnTo>
                  <a:lnTo>
                    <a:pt x="536" y="200"/>
                  </a:lnTo>
                  <a:lnTo>
                    <a:pt x="520" y="200"/>
                  </a:lnTo>
                  <a:lnTo>
                    <a:pt x="528" y="192"/>
                  </a:lnTo>
                  <a:lnTo>
                    <a:pt x="560" y="200"/>
                  </a:lnTo>
                  <a:lnTo>
                    <a:pt x="584" y="216"/>
                  </a:lnTo>
                  <a:lnTo>
                    <a:pt x="592" y="208"/>
                  </a:lnTo>
                  <a:lnTo>
                    <a:pt x="576" y="192"/>
                  </a:lnTo>
                  <a:lnTo>
                    <a:pt x="560" y="192"/>
                  </a:lnTo>
                  <a:lnTo>
                    <a:pt x="544" y="176"/>
                  </a:lnTo>
                  <a:lnTo>
                    <a:pt x="560" y="184"/>
                  </a:lnTo>
                  <a:lnTo>
                    <a:pt x="568" y="192"/>
                  </a:lnTo>
                  <a:lnTo>
                    <a:pt x="576" y="184"/>
                  </a:lnTo>
                  <a:lnTo>
                    <a:pt x="568" y="184"/>
                  </a:lnTo>
                  <a:lnTo>
                    <a:pt x="568" y="176"/>
                  </a:lnTo>
                  <a:lnTo>
                    <a:pt x="584" y="176"/>
                  </a:lnTo>
                  <a:lnTo>
                    <a:pt x="584" y="168"/>
                  </a:lnTo>
                  <a:lnTo>
                    <a:pt x="576" y="160"/>
                  </a:lnTo>
                  <a:lnTo>
                    <a:pt x="576" y="152"/>
                  </a:lnTo>
                  <a:lnTo>
                    <a:pt x="560" y="152"/>
                  </a:lnTo>
                  <a:lnTo>
                    <a:pt x="536" y="136"/>
                  </a:lnTo>
                  <a:lnTo>
                    <a:pt x="520" y="120"/>
                  </a:lnTo>
                  <a:lnTo>
                    <a:pt x="544" y="136"/>
                  </a:lnTo>
                  <a:lnTo>
                    <a:pt x="560" y="152"/>
                  </a:lnTo>
                  <a:lnTo>
                    <a:pt x="568" y="152"/>
                  </a:lnTo>
                  <a:lnTo>
                    <a:pt x="576" y="136"/>
                  </a:lnTo>
                  <a:lnTo>
                    <a:pt x="576" y="128"/>
                  </a:lnTo>
                  <a:lnTo>
                    <a:pt x="576" y="120"/>
                  </a:lnTo>
                  <a:lnTo>
                    <a:pt x="568" y="120"/>
                  </a:lnTo>
                  <a:lnTo>
                    <a:pt x="552" y="112"/>
                  </a:lnTo>
                  <a:lnTo>
                    <a:pt x="536" y="104"/>
                  </a:lnTo>
                  <a:lnTo>
                    <a:pt x="520" y="104"/>
                  </a:lnTo>
                  <a:lnTo>
                    <a:pt x="504" y="96"/>
                  </a:lnTo>
                  <a:lnTo>
                    <a:pt x="504" y="88"/>
                  </a:lnTo>
                  <a:lnTo>
                    <a:pt x="488" y="96"/>
                  </a:lnTo>
                  <a:lnTo>
                    <a:pt x="480" y="96"/>
                  </a:lnTo>
                  <a:lnTo>
                    <a:pt x="480" y="80"/>
                  </a:lnTo>
                  <a:lnTo>
                    <a:pt x="480" y="72"/>
                  </a:lnTo>
                  <a:lnTo>
                    <a:pt x="488" y="64"/>
                  </a:lnTo>
                  <a:lnTo>
                    <a:pt x="496" y="56"/>
                  </a:lnTo>
                  <a:lnTo>
                    <a:pt x="496" y="40"/>
                  </a:lnTo>
                  <a:lnTo>
                    <a:pt x="480" y="24"/>
                  </a:lnTo>
                  <a:lnTo>
                    <a:pt x="456" y="24"/>
                  </a:lnTo>
                  <a:lnTo>
                    <a:pt x="456" y="16"/>
                  </a:lnTo>
                  <a:lnTo>
                    <a:pt x="456" y="8"/>
                  </a:lnTo>
                  <a:lnTo>
                    <a:pt x="456" y="0"/>
                  </a:lnTo>
                  <a:lnTo>
                    <a:pt x="440" y="0"/>
                  </a:lnTo>
                  <a:lnTo>
                    <a:pt x="432" y="8"/>
                  </a:lnTo>
                  <a:lnTo>
                    <a:pt x="432" y="16"/>
                  </a:lnTo>
                  <a:lnTo>
                    <a:pt x="424" y="16"/>
                  </a:lnTo>
                  <a:lnTo>
                    <a:pt x="400" y="8"/>
                  </a:lnTo>
                  <a:lnTo>
                    <a:pt x="392" y="8"/>
                  </a:lnTo>
                  <a:lnTo>
                    <a:pt x="384" y="0"/>
                  </a:lnTo>
                  <a:lnTo>
                    <a:pt x="384" y="24"/>
                  </a:lnTo>
                  <a:lnTo>
                    <a:pt x="376" y="32"/>
                  </a:lnTo>
                  <a:lnTo>
                    <a:pt x="376" y="40"/>
                  </a:lnTo>
                  <a:lnTo>
                    <a:pt x="368" y="56"/>
                  </a:lnTo>
                  <a:lnTo>
                    <a:pt x="360" y="56"/>
                  </a:lnTo>
                  <a:lnTo>
                    <a:pt x="360" y="64"/>
                  </a:lnTo>
                  <a:lnTo>
                    <a:pt x="360" y="72"/>
                  </a:lnTo>
                  <a:lnTo>
                    <a:pt x="352" y="72"/>
                  </a:lnTo>
                  <a:lnTo>
                    <a:pt x="344" y="72"/>
                  </a:lnTo>
                  <a:lnTo>
                    <a:pt x="336" y="72"/>
                  </a:lnTo>
                  <a:lnTo>
                    <a:pt x="336" y="88"/>
                  </a:lnTo>
                  <a:lnTo>
                    <a:pt x="336" y="96"/>
                  </a:lnTo>
                  <a:lnTo>
                    <a:pt x="336" y="104"/>
                  </a:lnTo>
                  <a:lnTo>
                    <a:pt x="336" y="112"/>
                  </a:lnTo>
                  <a:lnTo>
                    <a:pt x="320" y="112"/>
                  </a:lnTo>
                  <a:lnTo>
                    <a:pt x="304" y="104"/>
                  </a:lnTo>
                  <a:lnTo>
                    <a:pt x="296" y="104"/>
                  </a:lnTo>
                  <a:lnTo>
                    <a:pt x="296" y="112"/>
                  </a:lnTo>
                  <a:lnTo>
                    <a:pt x="296" y="120"/>
                  </a:lnTo>
                  <a:lnTo>
                    <a:pt x="296" y="128"/>
                  </a:lnTo>
                  <a:lnTo>
                    <a:pt x="296" y="136"/>
                  </a:lnTo>
                  <a:lnTo>
                    <a:pt x="288" y="144"/>
                  </a:lnTo>
                  <a:lnTo>
                    <a:pt x="288" y="152"/>
                  </a:lnTo>
                  <a:lnTo>
                    <a:pt x="288" y="168"/>
                  </a:lnTo>
                  <a:lnTo>
                    <a:pt x="280" y="176"/>
                  </a:lnTo>
                  <a:lnTo>
                    <a:pt x="272" y="192"/>
                  </a:lnTo>
                  <a:lnTo>
                    <a:pt x="272" y="200"/>
                  </a:lnTo>
                  <a:lnTo>
                    <a:pt x="272" y="208"/>
                  </a:lnTo>
                  <a:lnTo>
                    <a:pt x="264" y="216"/>
                  </a:lnTo>
                  <a:lnTo>
                    <a:pt x="272" y="224"/>
                  </a:lnTo>
                  <a:lnTo>
                    <a:pt x="256" y="232"/>
                  </a:lnTo>
                  <a:lnTo>
                    <a:pt x="240" y="232"/>
                  </a:lnTo>
                  <a:lnTo>
                    <a:pt x="240" y="240"/>
                  </a:lnTo>
                  <a:lnTo>
                    <a:pt x="232" y="240"/>
                  </a:lnTo>
                  <a:lnTo>
                    <a:pt x="224" y="240"/>
                  </a:lnTo>
                  <a:lnTo>
                    <a:pt x="224" y="248"/>
                  </a:lnTo>
                  <a:lnTo>
                    <a:pt x="216" y="256"/>
                  </a:lnTo>
                  <a:lnTo>
                    <a:pt x="208" y="256"/>
                  </a:lnTo>
                  <a:lnTo>
                    <a:pt x="200" y="256"/>
                  </a:lnTo>
                  <a:lnTo>
                    <a:pt x="192" y="256"/>
                  </a:lnTo>
                  <a:lnTo>
                    <a:pt x="184" y="256"/>
                  </a:lnTo>
                  <a:lnTo>
                    <a:pt x="176" y="272"/>
                  </a:lnTo>
                  <a:lnTo>
                    <a:pt x="168" y="272"/>
                  </a:lnTo>
                  <a:lnTo>
                    <a:pt x="160" y="264"/>
                  </a:lnTo>
                  <a:lnTo>
                    <a:pt x="144" y="264"/>
                  </a:lnTo>
                  <a:lnTo>
                    <a:pt x="136" y="248"/>
                  </a:lnTo>
                  <a:lnTo>
                    <a:pt x="136" y="240"/>
                  </a:lnTo>
                  <a:lnTo>
                    <a:pt x="120" y="264"/>
                  </a:lnTo>
                  <a:lnTo>
                    <a:pt x="120" y="256"/>
                  </a:lnTo>
                  <a:lnTo>
                    <a:pt x="120" y="264"/>
                  </a:lnTo>
                  <a:lnTo>
                    <a:pt x="112" y="272"/>
                  </a:lnTo>
                  <a:lnTo>
                    <a:pt x="88" y="288"/>
                  </a:lnTo>
                  <a:lnTo>
                    <a:pt x="88" y="296"/>
                  </a:lnTo>
                  <a:lnTo>
                    <a:pt x="80" y="304"/>
                  </a:lnTo>
                  <a:lnTo>
                    <a:pt x="72" y="320"/>
                  </a:lnTo>
                  <a:lnTo>
                    <a:pt x="56" y="320"/>
                  </a:lnTo>
                  <a:lnTo>
                    <a:pt x="56" y="328"/>
                  </a:lnTo>
                  <a:lnTo>
                    <a:pt x="40" y="344"/>
                  </a:lnTo>
                  <a:lnTo>
                    <a:pt x="16" y="352"/>
                  </a:lnTo>
                  <a:lnTo>
                    <a:pt x="0" y="360"/>
                  </a:lnTo>
                  <a:lnTo>
                    <a:pt x="152" y="336"/>
                  </a:lnTo>
                  <a:lnTo>
                    <a:pt x="160" y="328"/>
                  </a:lnTo>
                  <a:lnTo>
                    <a:pt x="168" y="328"/>
                  </a:lnTo>
                  <a:lnTo>
                    <a:pt x="240" y="328"/>
                  </a:lnTo>
                  <a:lnTo>
                    <a:pt x="448" y="296"/>
                  </a:lnTo>
                  <a:lnTo>
                    <a:pt x="616" y="256"/>
                  </a:lnTo>
                  <a:lnTo>
                    <a:pt x="624" y="25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89" name="Freeform 82">
              <a:extLst>
                <a:ext uri="{FF2B5EF4-FFF2-40B4-BE49-F238E27FC236}">
                  <a16:creationId xmlns:a16="http://schemas.microsoft.com/office/drawing/2014/main" id="{AA6CF46C-4DCF-4B81-B756-1A3783551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788" y="3278187"/>
              <a:ext cx="658812" cy="336550"/>
            </a:xfrm>
            <a:custGeom>
              <a:avLst/>
              <a:gdLst>
                <a:gd name="T0" fmla="*/ 366007 w 360"/>
                <a:gd name="T1" fmla="*/ 219489 h 184"/>
                <a:gd name="T2" fmla="*/ 366007 w 360"/>
                <a:gd name="T3" fmla="*/ 292652 h 184"/>
                <a:gd name="T4" fmla="*/ 380647 w 360"/>
                <a:gd name="T5" fmla="*/ 278020 h 184"/>
                <a:gd name="T6" fmla="*/ 409927 w 360"/>
                <a:gd name="T7" fmla="*/ 292652 h 184"/>
                <a:gd name="T8" fmla="*/ 424568 w 360"/>
                <a:gd name="T9" fmla="*/ 307285 h 184"/>
                <a:gd name="T10" fmla="*/ 483129 w 360"/>
                <a:gd name="T11" fmla="*/ 321917 h 184"/>
                <a:gd name="T12" fmla="*/ 497769 w 360"/>
                <a:gd name="T13" fmla="*/ 321917 h 184"/>
                <a:gd name="T14" fmla="*/ 453848 w 360"/>
                <a:gd name="T15" fmla="*/ 292652 h 184"/>
                <a:gd name="T16" fmla="*/ 424568 w 360"/>
                <a:gd name="T17" fmla="*/ 248754 h 184"/>
                <a:gd name="T18" fmla="*/ 468489 w 360"/>
                <a:gd name="T19" fmla="*/ 278020 h 184"/>
                <a:gd name="T20" fmla="*/ 439208 w 360"/>
                <a:gd name="T21" fmla="*/ 219489 h 184"/>
                <a:gd name="T22" fmla="*/ 424568 w 360"/>
                <a:gd name="T23" fmla="*/ 117061 h 184"/>
                <a:gd name="T24" fmla="*/ 439208 w 360"/>
                <a:gd name="T25" fmla="*/ 117061 h 184"/>
                <a:gd name="T26" fmla="*/ 439208 w 360"/>
                <a:gd name="T27" fmla="*/ 87796 h 184"/>
                <a:gd name="T28" fmla="*/ 453848 w 360"/>
                <a:gd name="T29" fmla="*/ 87796 h 184"/>
                <a:gd name="T30" fmla="*/ 468489 w 360"/>
                <a:gd name="T31" fmla="*/ 73163 h 184"/>
                <a:gd name="T32" fmla="*/ 483129 w 360"/>
                <a:gd name="T33" fmla="*/ 43898 h 184"/>
                <a:gd name="T34" fmla="*/ 483129 w 360"/>
                <a:gd name="T35" fmla="*/ 58530 h 184"/>
                <a:gd name="T36" fmla="*/ 497769 w 360"/>
                <a:gd name="T37" fmla="*/ 58530 h 184"/>
                <a:gd name="T38" fmla="*/ 468489 w 360"/>
                <a:gd name="T39" fmla="*/ 87796 h 184"/>
                <a:gd name="T40" fmla="*/ 468489 w 360"/>
                <a:gd name="T41" fmla="*/ 146326 h 184"/>
                <a:gd name="T42" fmla="*/ 497769 w 360"/>
                <a:gd name="T43" fmla="*/ 131693 h 184"/>
                <a:gd name="T44" fmla="*/ 483129 w 360"/>
                <a:gd name="T45" fmla="*/ 175591 h 184"/>
                <a:gd name="T46" fmla="*/ 497769 w 360"/>
                <a:gd name="T47" fmla="*/ 219489 h 184"/>
                <a:gd name="T48" fmla="*/ 483129 w 360"/>
                <a:gd name="T49" fmla="*/ 234122 h 184"/>
                <a:gd name="T50" fmla="*/ 497769 w 360"/>
                <a:gd name="T51" fmla="*/ 234122 h 184"/>
                <a:gd name="T52" fmla="*/ 497769 w 360"/>
                <a:gd name="T53" fmla="*/ 278020 h 184"/>
                <a:gd name="T54" fmla="*/ 512409 w 360"/>
                <a:gd name="T55" fmla="*/ 278020 h 184"/>
                <a:gd name="T56" fmla="*/ 527050 w 360"/>
                <a:gd name="T57" fmla="*/ 278020 h 184"/>
                <a:gd name="T58" fmla="*/ 527050 w 360"/>
                <a:gd name="T59" fmla="*/ 263387 h 184"/>
                <a:gd name="T60" fmla="*/ 541690 w 360"/>
                <a:gd name="T61" fmla="*/ 278020 h 184"/>
                <a:gd name="T62" fmla="*/ 541690 w 360"/>
                <a:gd name="T63" fmla="*/ 292652 h 184"/>
                <a:gd name="T64" fmla="*/ 556330 w 360"/>
                <a:gd name="T65" fmla="*/ 292652 h 184"/>
                <a:gd name="T66" fmla="*/ 556330 w 360"/>
                <a:gd name="T67" fmla="*/ 321917 h 184"/>
                <a:gd name="T68" fmla="*/ 585611 w 360"/>
                <a:gd name="T69" fmla="*/ 336550 h 184"/>
                <a:gd name="T70" fmla="*/ 629531 w 360"/>
                <a:gd name="T71" fmla="*/ 307285 h 184"/>
                <a:gd name="T72" fmla="*/ 629531 w 360"/>
                <a:gd name="T73" fmla="*/ 263387 h 184"/>
                <a:gd name="T74" fmla="*/ 658812 w 360"/>
                <a:gd name="T75" fmla="*/ 219489 h 184"/>
                <a:gd name="T76" fmla="*/ 644172 w 360"/>
                <a:gd name="T77" fmla="*/ 321917 h 184"/>
                <a:gd name="T78" fmla="*/ 658812 w 360"/>
                <a:gd name="T79" fmla="*/ 307285 h 184"/>
                <a:gd name="T80" fmla="*/ 570970 w 360"/>
                <a:gd name="T81" fmla="*/ 234122 h 184"/>
                <a:gd name="T82" fmla="*/ 0 w 360"/>
                <a:gd name="T83" fmla="*/ 102428 h 184"/>
                <a:gd name="T84" fmla="*/ 58561 w 360"/>
                <a:gd name="T85" fmla="*/ 146326 h 184"/>
                <a:gd name="T86" fmla="*/ 87842 w 360"/>
                <a:gd name="T87" fmla="*/ 131693 h 184"/>
                <a:gd name="T88" fmla="*/ 131762 w 360"/>
                <a:gd name="T89" fmla="*/ 117061 h 184"/>
                <a:gd name="T90" fmla="*/ 190323 w 360"/>
                <a:gd name="T91" fmla="*/ 87796 h 184"/>
                <a:gd name="T92" fmla="*/ 234244 w 360"/>
                <a:gd name="T93" fmla="*/ 87796 h 184"/>
                <a:gd name="T94" fmla="*/ 263525 w 360"/>
                <a:gd name="T95" fmla="*/ 117061 h 184"/>
                <a:gd name="T96" fmla="*/ 292805 w 360"/>
                <a:gd name="T97" fmla="*/ 131693 h 184"/>
                <a:gd name="T98" fmla="*/ 292805 w 360"/>
                <a:gd name="T99" fmla="*/ 175591 h 184"/>
                <a:gd name="T100" fmla="*/ 351366 w 360"/>
                <a:gd name="T101" fmla="*/ 190224 h 18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0" h="184">
                  <a:moveTo>
                    <a:pt x="208" y="104"/>
                  </a:moveTo>
                  <a:lnTo>
                    <a:pt x="208" y="104"/>
                  </a:lnTo>
                  <a:lnTo>
                    <a:pt x="200" y="120"/>
                  </a:lnTo>
                  <a:lnTo>
                    <a:pt x="192" y="152"/>
                  </a:lnTo>
                  <a:lnTo>
                    <a:pt x="192" y="160"/>
                  </a:lnTo>
                  <a:lnTo>
                    <a:pt x="200" y="160"/>
                  </a:lnTo>
                  <a:lnTo>
                    <a:pt x="200" y="152"/>
                  </a:lnTo>
                  <a:lnTo>
                    <a:pt x="208" y="152"/>
                  </a:lnTo>
                  <a:lnTo>
                    <a:pt x="208" y="160"/>
                  </a:lnTo>
                  <a:lnTo>
                    <a:pt x="224" y="168"/>
                  </a:lnTo>
                  <a:lnTo>
                    <a:pt x="224" y="160"/>
                  </a:lnTo>
                  <a:lnTo>
                    <a:pt x="232" y="168"/>
                  </a:lnTo>
                  <a:lnTo>
                    <a:pt x="240" y="168"/>
                  </a:lnTo>
                  <a:lnTo>
                    <a:pt x="248" y="168"/>
                  </a:lnTo>
                  <a:lnTo>
                    <a:pt x="264" y="176"/>
                  </a:lnTo>
                  <a:lnTo>
                    <a:pt x="264" y="184"/>
                  </a:lnTo>
                  <a:lnTo>
                    <a:pt x="272" y="176"/>
                  </a:lnTo>
                  <a:lnTo>
                    <a:pt x="264" y="168"/>
                  </a:lnTo>
                  <a:lnTo>
                    <a:pt x="264" y="160"/>
                  </a:lnTo>
                  <a:lnTo>
                    <a:pt x="248" y="160"/>
                  </a:lnTo>
                  <a:lnTo>
                    <a:pt x="240" y="152"/>
                  </a:lnTo>
                  <a:lnTo>
                    <a:pt x="232" y="144"/>
                  </a:lnTo>
                  <a:lnTo>
                    <a:pt x="232" y="136"/>
                  </a:lnTo>
                  <a:lnTo>
                    <a:pt x="240" y="144"/>
                  </a:lnTo>
                  <a:lnTo>
                    <a:pt x="248" y="152"/>
                  </a:lnTo>
                  <a:lnTo>
                    <a:pt x="256" y="152"/>
                  </a:lnTo>
                  <a:lnTo>
                    <a:pt x="256" y="144"/>
                  </a:lnTo>
                  <a:lnTo>
                    <a:pt x="248" y="136"/>
                  </a:lnTo>
                  <a:lnTo>
                    <a:pt x="240" y="120"/>
                  </a:lnTo>
                  <a:lnTo>
                    <a:pt x="240" y="104"/>
                  </a:lnTo>
                  <a:lnTo>
                    <a:pt x="240" y="96"/>
                  </a:lnTo>
                  <a:lnTo>
                    <a:pt x="240" y="80"/>
                  </a:lnTo>
                  <a:lnTo>
                    <a:pt x="232" y="64"/>
                  </a:lnTo>
                  <a:lnTo>
                    <a:pt x="224" y="64"/>
                  </a:lnTo>
                  <a:lnTo>
                    <a:pt x="240" y="64"/>
                  </a:lnTo>
                  <a:lnTo>
                    <a:pt x="240" y="56"/>
                  </a:lnTo>
                  <a:lnTo>
                    <a:pt x="240" y="48"/>
                  </a:lnTo>
                  <a:lnTo>
                    <a:pt x="248" y="48"/>
                  </a:lnTo>
                  <a:lnTo>
                    <a:pt x="248" y="56"/>
                  </a:lnTo>
                  <a:lnTo>
                    <a:pt x="248" y="48"/>
                  </a:lnTo>
                  <a:lnTo>
                    <a:pt x="256" y="40"/>
                  </a:lnTo>
                  <a:lnTo>
                    <a:pt x="256" y="24"/>
                  </a:lnTo>
                  <a:lnTo>
                    <a:pt x="264" y="24"/>
                  </a:lnTo>
                  <a:lnTo>
                    <a:pt x="264" y="32"/>
                  </a:lnTo>
                  <a:lnTo>
                    <a:pt x="272" y="32"/>
                  </a:lnTo>
                  <a:lnTo>
                    <a:pt x="264" y="40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56" y="72"/>
                  </a:lnTo>
                  <a:lnTo>
                    <a:pt x="256" y="80"/>
                  </a:lnTo>
                  <a:lnTo>
                    <a:pt x="264" y="64"/>
                  </a:lnTo>
                  <a:lnTo>
                    <a:pt x="272" y="72"/>
                  </a:lnTo>
                  <a:lnTo>
                    <a:pt x="264" y="72"/>
                  </a:lnTo>
                  <a:lnTo>
                    <a:pt x="264" y="80"/>
                  </a:lnTo>
                  <a:lnTo>
                    <a:pt x="264" y="96"/>
                  </a:lnTo>
                  <a:lnTo>
                    <a:pt x="256" y="104"/>
                  </a:lnTo>
                  <a:lnTo>
                    <a:pt x="272" y="120"/>
                  </a:lnTo>
                  <a:lnTo>
                    <a:pt x="264" y="120"/>
                  </a:lnTo>
                  <a:lnTo>
                    <a:pt x="264" y="128"/>
                  </a:lnTo>
                  <a:lnTo>
                    <a:pt x="272" y="128"/>
                  </a:lnTo>
                  <a:lnTo>
                    <a:pt x="264" y="136"/>
                  </a:lnTo>
                  <a:lnTo>
                    <a:pt x="272" y="152"/>
                  </a:lnTo>
                  <a:lnTo>
                    <a:pt x="272" y="144"/>
                  </a:lnTo>
                  <a:lnTo>
                    <a:pt x="280" y="152"/>
                  </a:lnTo>
                  <a:lnTo>
                    <a:pt x="288" y="152"/>
                  </a:lnTo>
                  <a:lnTo>
                    <a:pt x="288" y="144"/>
                  </a:lnTo>
                  <a:lnTo>
                    <a:pt x="288" y="152"/>
                  </a:lnTo>
                  <a:lnTo>
                    <a:pt x="296" y="152"/>
                  </a:lnTo>
                  <a:lnTo>
                    <a:pt x="304" y="152"/>
                  </a:lnTo>
                  <a:lnTo>
                    <a:pt x="296" y="160"/>
                  </a:lnTo>
                  <a:lnTo>
                    <a:pt x="296" y="168"/>
                  </a:lnTo>
                  <a:lnTo>
                    <a:pt x="304" y="168"/>
                  </a:lnTo>
                  <a:lnTo>
                    <a:pt x="304" y="160"/>
                  </a:lnTo>
                  <a:lnTo>
                    <a:pt x="304" y="168"/>
                  </a:lnTo>
                  <a:lnTo>
                    <a:pt x="304" y="176"/>
                  </a:lnTo>
                  <a:lnTo>
                    <a:pt x="304" y="184"/>
                  </a:lnTo>
                  <a:lnTo>
                    <a:pt x="312" y="184"/>
                  </a:lnTo>
                  <a:lnTo>
                    <a:pt x="320" y="184"/>
                  </a:lnTo>
                  <a:lnTo>
                    <a:pt x="320" y="176"/>
                  </a:lnTo>
                  <a:lnTo>
                    <a:pt x="336" y="168"/>
                  </a:lnTo>
                  <a:lnTo>
                    <a:pt x="344" y="168"/>
                  </a:lnTo>
                  <a:lnTo>
                    <a:pt x="344" y="144"/>
                  </a:lnTo>
                  <a:lnTo>
                    <a:pt x="352" y="144"/>
                  </a:lnTo>
                  <a:lnTo>
                    <a:pt x="352" y="120"/>
                  </a:lnTo>
                  <a:lnTo>
                    <a:pt x="360" y="120"/>
                  </a:lnTo>
                  <a:lnTo>
                    <a:pt x="352" y="152"/>
                  </a:lnTo>
                  <a:lnTo>
                    <a:pt x="352" y="168"/>
                  </a:lnTo>
                  <a:lnTo>
                    <a:pt x="352" y="176"/>
                  </a:lnTo>
                  <a:lnTo>
                    <a:pt x="352" y="184"/>
                  </a:lnTo>
                  <a:lnTo>
                    <a:pt x="352" y="176"/>
                  </a:lnTo>
                  <a:lnTo>
                    <a:pt x="360" y="168"/>
                  </a:lnTo>
                  <a:lnTo>
                    <a:pt x="360" y="128"/>
                  </a:lnTo>
                  <a:lnTo>
                    <a:pt x="360" y="120"/>
                  </a:lnTo>
                  <a:lnTo>
                    <a:pt x="312" y="128"/>
                  </a:lnTo>
                  <a:lnTo>
                    <a:pt x="280" y="0"/>
                  </a:lnTo>
                  <a:lnTo>
                    <a:pt x="0" y="56"/>
                  </a:lnTo>
                  <a:lnTo>
                    <a:pt x="8" y="104"/>
                  </a:lnTo>
                  <a:lnTo>
                    <a:pt x="32" y="80"/>
                  </a:lnTo>
                  <a:lnTo>
                    <a:pt x="40" y="80"/>
                  </a:lnTo>
                  <a:lnTo>
                    <a:pt x="48" y="72"/>
                  </a:lnTo>
                  <a:lnTo>
                    <a:pt x="56" y="64"/>
                  </a:lnTo>
                  <a:lnTo>
                    <a:pt x="72" y="64"/>
                  </a:lnTo>
                  <a:lnTo>
                    <a:pt x="80" y="64"/>
                  </a:lnTo>
                  <a:lnTo>
                    <a:pt x="88" y="48"/>
                  </a:lnTo>
                  <a:lnTo>
                    <a:pt x="104" y="48"/>
                  </a:lnTo>
                  <a:lnTo>
                    <a:pt x="112" y="48"/>
                  </a:lnTo>
                  <a:lnTo>
                    <a:pt x="120" y="48"/>
                  </a:lnTo>
                  <a:lnTo>
                    <a:pt x="128" y="48"/>
                  </a:lnTo>
                  <a:lnTo>
                    <a:pt x="128" y="56"/>
                  </a:lnTo>
                  <a:lnTo>
                    <a:pt x="144" y="64"/>
                  </a:lnTo>
                  <a:lnTo>
                    <a:pt x="144" y="80"/>
                  </a:lnTo>
                  <a:lnTo>
                    <a:pt x="136" y="80"/>
                  </a:lnTo>
                  <a:lnTo>
                    <a:pt x="144" y="72"/>
                  </a:lnTo>
                  <a:lnTo>
                    <a:pt x="160" y="72"/>
                  </a:lnTo>
                  <a:lnTo>
                    <a:pt x="160" y="80"/>
                  </a:lnTo>
                  <a:lnTo>
                    <a:pt x="160" y="88"/>
                  </a:lnTo>
                  <a:lnTo>
                    <a:pt x="160" y="96"/>
                  </a:lnTo>
                  <a:lnTo>
                    <a:pt x="184" y="96"/>
                  </a:lnTo>
                  <a:lnTo>
                    <a:pt x="192" y="104"/>
                  </a:lnTo>
                  <a:lnTo>
                    <a:pt x="200" y="96"/>
                  </a:lnTo>
                  <a:lnTo>
                    <a:pt x="208" y="10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90" name="Freeform 83">
              <a:extLst>
                <a:ext uri="{FF2B5EF4-FFF2-40B4-BE49-F238E27FC236}">
                  <a16:creationId xmlns:a16="http://schemas.microsoft.com/office/drawing/2014/main" id="{E2653C0A-5ECB-4421-95E2-C97309204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5" y="4346575"/>
              <a:ext cx="760413" cy="820737"/>
            </a:xfrm>
            <a:custGeom>
              <a:avLst/>
              <a:gdLst>
                <a:gd name="T0" fmla="*/ 716543 w 416"/>
                <a:gd name="T1" fmla="*/ 718145 h 448"/>
                <a:gd name="T2" fmla="*/ 731166 w 416"/>
                <a:gd name="T3" fmla="*/ 718145 h 448"/>
                <a:gd name="T4" fmla="*/ 731166 w 416"/>
                <a:gd name="T5" fmla="*/ 703489 h 448"/>
                <a:gd name="T6" fmla="*/ 716543 w 416"/>
                <a:gd name="T7" fmla="*/ 703489 h 448"/>
                <a:gd name="T8" fmla="*/ 716543 w 416"/>
                <a:gd name="T9" fmla="*/ 688833 h 448"/>
                <a:gd name="T10" fmla="*/ 731166 w 416"/>
                <a:gd name="T11" fmla="*/ 688833 h 448"/>
                <a:gd name="T12" fmla="*/ 716543 w 416"/>
                <a:gd name="T13" fmla="*/ 688833 h 448"/>
                <a:gd name="T14" fmla="*/ 716543 w 416"/>
                <a:gd name="T15" fmla="*/ 674177 h 448"/>
                <a:gd name="T16" fmla="*/ 701920 w 416"/>
                <a:gd name="T17" fmla="*/ 659521 h 448"/>
                <a:gd name="T18" fmla="*/ 716543 w 416"/>
                <a:gd name="T19" fmla="*/ 659521 h 448"/>
                <a:gd name="T20" fmla="*/ 716543 w 416"/>
                <a:gd name="T21" fmla="*/ 674177 h 448"/>
                <a:gd name="T22" fmla="*/ 716543 w 416"/>
                <a:gd name="T23" fmla="*/ 630209 h 448"/>
                <a:gd name="T24" fmla="*/ 731166 w 416"/>
                <a:gd name="T25" fmla="*/ 630209 h 448"/>
                <a:gd name="T26" fmla="*/ 731166 w 416"/>
                <a:gd name="T27" fmla="*/ 630209 h 448"/>
                <a:gd name="T28" fmla="*/ 731166 w 416"/>
                <a:gd name="T29" fmla="*/ 586241 h 448"/>
                <a:gd name="T30" fmla="*/ 745790 w 416"/>
                <a:gd name="T31" fmla="*/ 586241 h 448"/>
                <a:gd name="T32" fmla="*/ 745790 w 416"/>
                <a:gd name="T33" fmla="*/ 571585 h 448"/>
                <a:gd name="T34" fmla="*/ 731166 w 416"/>
                <a:gd name="T35" fmla="*/ 571585 h 448"/>
                <a:gd name="T36" fmla="*/ 745790 w 416"/>
                <a:gd name="T37" fmla="*/ 556929 h 448"/>
                <a:gd name="T38" fmla="*/ 745790 w 416"/>
                <a:gd name="T39" fmla="*/ 542273 h 448"/>
                <a:gd name="T40" fmla="*/ 745790 w 416"/>
                <a:gd name="T41" fmla="*/ 527617 h 448"/>
                <a:gd name="T42" fmla="*/ 745790 w 416"/>
                <a:gd name="T43" fmla="*/ 512961 h 448"/>
                <a:gd name="T44" fmla="*/ 760413 w 416"/>
                <a:gd name="T45" fmla="*/ 498305 h 448"/>
                <a:gd name="T46" fmla="*/ 760413 w 416"/>
                <a:gd name="T47" fmla="*/ 483649 h 448"/>
                <a:gd name="T48" fmla="*/ 745790 w 416"/>
                <a:gd name="T49" fmla="*/ 483649 h 448"/>
                <a:gd name="T50" fmla="*/ 745790 w 416"/>
                <a:gd name="T51" fmla="*/ 468993 h 448"/>
                <a:gd name="T52" fmla="*/ 701920 w 416"/>
                <a:gd name="T53" fmla="*/ 395712 h 448"/>
                <a:gd name="T54" fmla="*/ 687296 w 416"/>
                <a:gd name="T55" fmla="*/ 381056 h 448"/>
                <a:gd name="T56" fmla="*/ 643426 w 416"/>
                <a:gd name="T57" fmla="*/ 322432 h 448"/>
                <a:gd name="T58" fmla="*/ 628803 w 416"/>
                <a:gd name="T59" fmla="*/ 307776 h 448"/>
                <a:gd name="T60" fmla="*/ 584933 w 416"/>
                <a:gd name="T61" fmla="*/ 278464 h 448"/>
                <a:gd name="T62" fmla="*/ 570310 w 416"/>
                <a:gd name="T63" fmla="*/ 234496 h 448"/>
                <a:gd name="T64" fmla="*/ 555686 w 416"/>
                <a:gd name="T65" fmla="*/ 234496 h 448"/>
                <a:gd name="T66" fmla="*/ 526440 w 416"/>
                <a:gd name="T67" fmla="*/ 190528 h 448"/>
                <a:gd name="T68" fmla="*/ 511816 w 416"/>
                <a:gd name="T69" fmla="*/ 190528 h 448"/>
                <a:gd name="T70" fmla="*/ 467946 w 416"/>
                <a:gd name="T71" fmla="*/ 161216 h 448"/>
                <a:gd name="T72" fmla="*/ 438700 w 416"/>
                <a:gd name="T73" fmla="*/ 102592 h 448"/>
                <a:gd name="T74" fmla="*/ 424076 w 416"/>
                <a:gd name="T75" fmla="*/ 87936 h 448"/>
                <a:gd name="T76" fmla="*/ 394830 w 416"/>
                <a:gd name="T77" fmla="*/ 87936 h 448"/>
                <a:gd name="T78" fmla="*/ 365583 w 416"/>
                <a:gd name="T79" fmla="*/ 73280 h 448"/>
                <a:gd name="T80" fmla="*/ 336337 w 416"/>
                <a:gd name="T81" fmla="*/ 73280 h 448"/>
                <a:gd name="T82" fmla="*/ 365583 w 416"/>
                <a:gd name="T83" fmla="*/ 0 h 448"/>
                <a:gd name="T84" fmla="*/ 365583 w 416"/>
                <a:gd name="T85" fmla="*/ 0 h 448"/>
                <a:gd name="T86" fmla="*/ 0 w 416"/>
                <a:gd name="T87" fmla="*/ 43968 h 448"/>
                <a:gd name="T88" fmla="*/ 102363 w 416"/>
                <a:gd name="T89" fmla="*/ 425025 h 448"/>
                <a:gd name="T90" fmla="*/ 131610 w 416"/>
                <a:gd name="T91" fmla="*/ 483649 h 448"/>
                <a:gd name="T92" fmla="*/ 146233 w 416"/>
                <a:gd name="T93" fmla="*/ 527617 h 448"/>
                <a:gd name="T94" fmla="*/ 160857 w 416"/>
                <a:gd name="T95" fmla="*/ 527617 h 448"/>
                <a:gd name="T96" fmla="*/ 131610 w 416"/>
                <a:gd name="T97" fmla="*/ 556929 h 448"/>
                <a:gd name="T98" fmla="*/ 131610 w 416"/>
                <a:gd name="T99" fmla="*/ 615553 h 448"/>
                <a:gd name="T100" fmla="*/ 146233 w 416"/>
                <a:gd name="T101" fmla="*/ 674177 h 448"/>
                <a:gd name="T102" fmla="*/ 146233 w 416"/>
                <a:gd name="T103" fmla="*/ 718145 h 448"/>
                <a:gd name="T104" fmla="*/ 175480 w 416"/>
                <a:gd name="T105" fmla="*/ 776769 h 448"/>
                <a:gd name="T106" fmla="*/ 204727 w 416"/>
                <a:gd name="T107" fmla="*/ 820737 h 448"/>
                <a:gd name="T108" fmla="*/ 614180 w 416"/>
                <a:gd name="T109" fmla="*/ 791425 h 448"/>
                <a:gd name="T110" fmla="*/ 628803 w 416"/>
                <a:gd name="T111" fmla="*/ 820737 h 448"/>
                <a:gd name="T112" fmla="*/ 658050 w 416"/>
                <a:gd name="T113" fmla="*/ 820737 h 448"/>
                <a:gd name="T114" fmla="*/ 643426 w 416"/>
                <a:gd name="T115" fmla="*/ 791425 h 448"/>
                <a:gd name="T116" fmla="*/ 643426 w 416"/>
                <a:gd name="T117" fmla="*/ 747457 h 448"/>
                <a:gd name="T118" fmla="*/ 658050 w 416"/>
                <a:gd name="T119" fmla="*/ 732801 h 448"/>
                <a:gd name="T120" fmla="*/ 701920 w 416"/>
                <a:gd name="T121" fmla="*/ 747457 h 448"/>
                <a:gd name="T122" fmla="*/ 731166 w 416"/>
                <a:gd name="T123" fmla="*/ 747457 h 448"/>
                <a:gd name="T124" fmla="*/ 731166 w 416"/>
                <a:gd name="T125" fmla="*/ 732801 h 4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16" h="448">
                  <a:moveTo>
                    <a:pt x="392" y="400"/>
                  </a:moveTo>
                  <a:lnTo>
                    <a:pt x="392" y="392"/>
                  </a:lnTo>
                  <a:lnTo>
                    <a:pt x="400" y="392"/>
                  </a:lnTo>
                  <a:lnTo>
                    <a:pt x="400" y="384"/>
                  </a:lnTo>
                  <a:lnTo>
                    <a:pt x="392" y="384"/>
                  </a:lnTo>
                  <a:lnTo>
                    <a:pt x="392" y="376"/>
                  </a:lnTo>
                  <a:lnTo>
                    <a:pt x="400" y="376"/>
                  </a:lnTo>
                  <a:lnTo>
                    <a:pt x="392" y="376"/>
                  </a:lnTo>
                  <a:lnTo>
                    <a:pt x="392" y="368"/>
                  </a:lnTo>
                  <a:lnTo>
                    <a:pt x="384" y="360"/>
                  </a:lnTo>
                  <a:lnTo>
                    <a:pt x="392" y="360"/>
                  </a:lnTo>
                  <a:lnTo>
                    <a:pt x="392" y="368"/>
                  </a:lnTo>
                  <a:lnTo>
                    <a:pt x="392" y="352"/>
                  </a:lnTo>
                  <a:lnTo>
                    <a:pt x="392" y="344"/>
                  </a:lnTo>
                  <a:lnTo>
                    <a:pt x="400" y="344"/>
                  </a:lnTo>
                  <a:lnTo>
                    <a:pt x="400" y="328"/>
                  </a:lnTo>
                  <a:lnTo>
                    <a:pt x="400" y="320"/>
                  </a:lnTo>
                  <a:lnTo>
                    <a:pt x="408" y="320"/>
                  </a:lnTo>
                  <a:lnTo>
                    <a:pt x="408" y="312"/>
                  </a:lnTo>
                  <a:lnTo>
                    <a:pt x="400" y="312"/>
                  </a:lnTo>
                  <a:lnTo>
                    <a:pt x="400" y="304"/>
                  </a:lnTo>
                  <a:lnTo>
                    <a:pt x="408" y="304"/>
                  </a:lnTo>
                  <a:lnTo>
                    <a:pt x="408" y="296"/>
                  </a:lnTo>
                  <a:lnTo>
                    <a:pt x="408" y="288"/>
                  </a:lnTo>
                  <a:lnTo>
                    <a:pt x="408" y="280"/>
                  </a:lnTo>
                  <a:lnTo>
                    <a:pt x="416" y="272"/>
                  </a:lnTo>
                  <a:lnTo>
                    <a:pt x="416" y="264"/>
                  </a:lnTo>
                  <a:lnTo>
                    <a:pt x="408" y="264"/>
                  </a:lnTo>
                  <a:lnTo>
                    <a:pt x="408" y="256"/>
                  </a:lnTo>
                  <a:lnTo>
                    <a:pt x="408" y="240"/>
                  </a:lnTo>
                  <a:lnTo>
                    <a:pt x="384" y="216"/>
                  </a:lnTo>
                  <a:lnTo>
                    <a:pt x="376" y="208"/>
                  </a:lnTo>
                  <a:lnTo>
                    <a:pt x="376" y="184"/>
                  </a:lnTo>
                  <a:lnTo>
                    <a:pt x="352" y="176"/>
                  </a:lnTo>
                  <a:lnTo>
                    <a:pt x="344" y="168"/>
                  </a:lnTo>
                  <a:lnTo>
                    <a:pt x="336" y="160"/>
                  </a:lnTo>
                  <a:lnTo>
                    <a:pt x="320" y="152"/>
                  </a:lnTo>
                  <a:lnTo>
                    <a:pt x="320" y="136"/>
                  </a:lnTo>
                  <a:lnTo>
                    <a:pt x="312" y="128"/>
                  </a:lnTo>
                  <a:lnTo>
                    <a:pt x="304" y="128"/>
                  </a:lnTo>
                  <a:lnTo>
                    <a:pt x="296" y="120"/>
                  </a:lnTo>
                  <a:lnTo>
                    <a:pt x="288" y="104"/>
                  </a:lnTo>
                  <a:lnTo>
                    <a:pt x="280" y="104"/>
                  </a:lnTo>
                  <a:lnTo>
                    <a:pt x="264" y="104"/>
                  </a:lnTo>
                  <a:lnTo>
                    <a:pt x="256" y="88"/>
                  </a:lnTo>
                  <a:lnTo>
                    <a:pt x="248" y="80"/>
                  </a:lnTo>
                  <a:lnTo>
                    <a:pt x="240" y="56"/>
                  </a:lnTo>
                  <a:lnTo>
                    <a:pt x="232" y="48"/>
                  </a:lnTo>
                  <a:lnTo>
                    <a:pt x="224" y="48"/>
                  </a:lnTo>
                  <a:lnTo>
                    <a:pt x="216" y="48"/>
                  </a:lnTo>
                  <a:lnTo>
                    <a:pt x="208" y="40"/>
                  </a:lnTo>
                  <a:lnTo>
                    <a:pt x="200" y="40"/>
                  </a:lnTo>
                  <a:lnTo>
                    <a:pt x="184" y="40"/>
                  </a:lnTo>
                  <a:lnTo>
                    <a:pt x="184" y="16"/>
                  </a:lnTo>
                  <a:lnTo>
                    <a:pt x="200" y="0"/>
                  </a:lnTo>
                  <a:lnTo>
                    <a:pt x="104" y="16"/>
                  </a:lnTo>
                  <a:lnTo>
                    <a:pt x="0" y="24"/>
                  </a:lnTo>
                  <a:lnTo>
                    <a:pt x="56" y="232"/>
                  </a:lnTo>
                  <a:lnTo>
                    <a:pt x="72" y="264"/>
                  </a:lnTo>
                  <a:lnTo>
                    <a:pt x="80" y="272"/>
                  </a:lnTo>
                  <a:lnTo>
                    <a:pt x="80" y="288"/>
                  </a:lnTo>
                  <a:lnTo>
                    <a:pt x="88" y="288"/>
                  </a:lnTo>
                  <a:lnTo>
                    <a:pt x="88" y="296"/>
                  </a:lnTo>
                  <a:lnTo>
                    <a:pt x="72" y="304"/>
                  </a:lnTo>
                  <a:lnTo>
                    <a:pt x="72" y="312"/>
                  </a:lnTo>
                  <a:lnTo>
                    <a:pt x="72" y="336"/>
                  </a:lnTo>
                  <a:lnTo>
                    <a:pt x="72" y="360"/>
                  </a:lnTo>
                  <a:lnTo>
                    <a:pt x="80" y="368"/>
                  </a:lnTo>
                  <a:lnTo>
                    <a:pt x="80" y="384"/>
                  </a:lnTo>
                  <a:lnTo>
                    <a:pt x="80" y="392"/>
                  </a:lnTo>
                  <a:lnTo>
                    <a:pt x="96" y="424"/>
                  </a:lnTo>
                  <a:lnTo>
                    <a:pt x="112" y="448"/>
                  </a:lnTo>
                  <a:lnTo>
                    <a:pt x="336" y="432"/>
                  </a:lnTo>
                  <a:lnTo>
                    <a:pt x="344" y="448"/>
                  </a:lnTo>
                  <a:lnTo>
                    <a:pt x="360" y="448"/>
                  </a:lnTo>
                  <a:lnTo>
                    <a:pt x="360" y="440"/>
                  </a:lnTo>
                  <a:lnTo>
                    <a:pt x="352" y="432"/>
                  </a:lnTo>
                  <a:lnTo>
                    <a:pt x="352" y="424"/>
                  </a:lnTo>
                  <a:lnTo>
                    <a:pt x="352" y="408"/>
                  </a:lnTo>
                  <a:lnTo>
                    <a:pt x="360" y="400"/>
                  </a:lnTo>
                  <a:lnTo>
                    <a:pt x="368" y="408"/>
                  </a:lnTo>
                  <a:lnTo>
                    <a:pt x="384" y="408"/>
                  </a:lnTo>
                  <a:lnTo>
                    <a:pt x="392" y="408"/>
                  </a:lnTo>
                  <a:lnTo>
                    <a:pt x="400" y="408"/>
                  </a:lnTo>
                  <a:lnTo>
                    <a:pt x="400" y="400"/>
                  </a:lnTo>
                  <a:lnTo>
                    <a:pt x="392" y="40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91" name="Freeform 84">
              <a:extLst>
                <a:ext uri="{FF2B5EF4-FFF2-40B4-BE49-F238E27FC236}">
                  <a16:creationId xmlns:a16="http://schemas.microsoft.com/office/drawing/2014/main" id="{53242903-48F3-46C5-9AD3-76E6DD77F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2724150"/>
              <a:ext cx="103187" cy="147637"/>
            </a:xfrm>
            <a:custGeom>
              <a:avLst/>
              <a:gdLst>
                <a:gd name="T0" fmla="*/ 14741 w 56"/>
                <a:gd name="T1" fmla="*/ 132873 h 80"/>
                <a:gd name="T2" fmla="*/ 14741 w 56"/>
                <a:gd name="T3" fmla="*/ 132873 h 80"/>
                <a:gd name="T4" fmla="*/ 14741 w 56"/>
                <a:gd name="T5" fmla="*/ 147637 h 80"/>
                <a:gd name="T6" fmla="*/ 14741 w 56"/>
                <a:gd name="T7" fmla="*/ 147637 h 80"/>
                <a:gd name="T8" fmla="*/ 29482 w 56"/>
                <a:gd name="T9" fmla="*/ 147637 h 80"/>
                <a:gd name="T10" fmla="*/ 29482 w 56"/>
                <a:gd name="T11" fmla="*/ 147637 h 80"/>
                <a:gd name="T12" fmla="*/ 44223 w 56"/>
                <a:gd name="T13" fmla="*/ 132873 h 80"/>
                <a:gd name="T14" fmla="*/ 58964 w 56"/>
                <a:gd name="T15" fmla="*/ 118110 h 80"/>
                <a:gd name="T16" fmla="*/ 58964 w 56"/>
                <a:gd name="T17" fmla="*/ 118110 h 80"/>
                <a:gd name="T18" fmla="*/ 73705 w 56"/>
                <a:gd name="T19" fmla="*/ 118110 h 80"/>
                <a:gd name="T20" fmla="*/ 73705 w 56"/>
                <a:gd name="T21" fmla="*/ 118110 h 80"/>
                <a:gd name="T22" fmla="*/ 73705 w 56"/>
                <a:gd name="T23" fmla="*/ 103346 h 80"/>
                <a:gd name="T24" fmla="*/ 58964 w 56"/>
                <a:gd name="T25" fmla="*/ 44291 h 80"/>
                <a:gd name="T26" fmla="*/ 58964 w 56"/>
                <a:gd name="T27" fmla="*/ 44291 h 80"/>
                <a:gd name="T28" fmla="*/ 58964 w 56"/>
                <a:gd name="T29" fmla="*/ 44291 h 80"/>
                <a:gd name="T30" fmla="*/ 58964 w 56"/>
                <a:gd name="T31" fmla="*/ 44291 h 80"/>
                <a:gd name="T32" fmla="*/ 73705 w 56"/>
                <a:gd name="T33" fmla="*/ 59055 h 80"/>
                <a:gd name="T34" fmla="*/ 73705 w 56"/>
                <a:gd name="T35" fmla="*/ 59055 h 80"/>
                <a:gd name="T36" fmla="*/ 88446 w 56"/>
                <a:gd name="T37" fmla="*/ 59055 h 80"/>
                <a:gd name="T38" fmla="*/ 103187 w 56"/>
                <a:gd name="T39" fmla="*/ 88582 h 80"/>
                <a:gd name="T40" fmla="*/ 103187 w 56"/>
                <a:gd name="T41" fmla="*/ 88582 h 80"/>
                <a:gd name="T42" fmla="*/ 103187 w 56"/>
                <a:gd name="T43" fmla="*/ 88582 h 80"/>
                <a:gd name="T44" fmla="*/ 103187 w 56"/>
                <a:gd name="T45" fmla="*/ 88582 h 80"/>
                <a:gd name="T46" fmla="*/ 103187 w 56"/>
                <a:gd name="T47" fmla="*/ 59055 h 80"/>
                <a:gd name="T48" fmla="*/ 88446 w 56"/>
                <a:gd name="T49" fmla="*/ 59055 h 80"/>
                <a:gd name="T50" fmla="*/ 73705 w 56"/>
                <a:gd name="T51" fmla="*/ 44291 h 80"/>
                <a:gd name="T52" fmla="*/ 73705 w 56"/>
                <a:gd name="T53" fmla="*/ 44291 h 80"/>
                <a:gd name="T54" fmla="*/ 73705 w 56"/>
                <a:gd name="T55" fmla="*/ 44291 h 80"/>
                <a:gd name="T56" fmla="*/ 58964 w 56"/>
                <a:gd name="T57" fmla="*/ 29527 h 80"/>
                <a:gd name="T58" fmla="*/ 58964 w 56"/>
                <a:gd name="T59" fmla="*/ 29527 h 80"/>
                <a:gd name="T60" fmla="*/ 58964 w 56"/>
                <a:gd name="T61" fmla="*/ 29527 h 80"/>
                <a:gd name="T62" fmla="*/ 58964 w 56"/>
                <a:gd name="T63" fmla="*/ 29527 h 80"/>
                <a:gd name="T64" fmla="*/ 44223 w 56"/>
                <a:gd name="T65" fmla="*/ 0 h 80"/>
                <a:gd name="T66" fmla="*/ 44223 w 56"/>
                <a:gd name="T67" fmla="*/ 0 h 80"/>
                <a:gd name="T68" fmla="*/ 0 w 56"/>
                <a:gd name="T69" fmla="*/ 14764 h 80"/>
                <a:gd name="T70" fmla="*/ 0 w 56"/>
                <a:gd name="T71" fmla="*/ 14764 h 80"/>
                <a:gd name="T72" fmla="*/ 29482 w 56"/>
                <a:gd name="T73" fmla="*/ 118110 h 80"/>
                <a:gd name="T74" fmla="*/ 29482 w 56"/>
                <a:gd name="T75" fmla="*/ 118110 h 80"/>
                <a:gd name="T76" fmla="*/ 14741 w 56"/>
                <a:gd name="T77" fmla="*/ 132873 h 8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6" h="80">
                  <a:moveTo>
                    <a:pt x="8" y="72"/>
                  </a:moveTo>
                  <a:lnTo>
                    <a:pt x="8" y="72"/>
                  </a:lnTo>
                  <a:lnTo>
                    <a:pt x="8" y="80"/>
                  </a:lnTo>
                  <a:lnTo>
                    <a:pt x="16" y="80"/>
                  </a:lnTo>
                  <a:lnTo>
                    <a:pt x="24" y="72"/>
                  </a:lnTo>
                  <a:lnTo>
                    <a:pt x="32" y="64"/>
                  </a:lnTo>
                  <a:lnTo>
                    <a:pt x="40" y="64"/>
                  </a:lnTo>
                  <a:lnTo>
                    <a:pt x="40" y="56"/>
                  </a:lnTo>
                  <a:lnTo>
                    <a:pt x="32" y="24"/>
                  </a:lnTo>
                  <a:lnTo>
                    <a:pt x="40" y="32"/>
                  </a:lnTo>
                  <a:lnTo>
                    <a:pt x="48" y="32"/>
                  </a:lnTo>
                  <a:lnTo>
                    <a:pt x="56" y="48"/>
                  </a:lnTo>
                  <a:lnTo>
                    <a:pt x="56" y="32"/>
                  </a:lnTo>
                  <a:lnTo>
                    <a:pt x="48" y="32"/>
                  </a:lnTo>
                  <a:lnTo>
                    <a:pt x="40" y="24"/>
                  </a:lnTo>
                  <a:lnTo>
                    <a:pt x="32" y="16"/>
                  </a:lnTo>
                  <a:lnTo>
                    <a:pt x="24" y="0"/>
                  </a:lnTo>
                  <a:lnTo>
                    <a:pt x="0" y="8"/>
                  </a:lnTo>
                  <a:lnTo>
                    <a:pt x="16" y="64"/>
                  </a:lnTo>
                  <a:lnTo>
                    <a:pt x="8" y="7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  <p:sp>
          <p:nvSpPr>
            <p:cNvPr id="192" name="Freeform 85">
              <a:extLst>
                <a:ext uri="{FF2B5EF4-FFF2-40B4-BE49-F238E27FC236}">
                  <a16:creationId xmlns:a16="http://schemas.microsoft.com/office/drawing/2014/main" id="{1B489D67-3AC4-410F-BEDD-37AEB1027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6638" y="2911475"/>
              <a:ext cx="263525" cy="160337"/>
            </a:xfrm>
            <a:custGeom>
              <a:avLst/>
              <a:gdLst>
                <a:gd name="T0" fmla="*/ 0 w 144"/>
                <a:gd name="T1" fmla="*/ 160337 h 88"/>
                <a:gd name="T2" fmla="*/ 0 w 144"/>
                <a:gd name="T3" fmla="*/ 145761 h 88"/>
                <a:gd name="T4" fmla="*/ 14640 w 144"/>
                <a:gd name="T5" fmla="*/ 116609 h 88"/>
                <a:gd name="T6" fmla="*/ 29281 w 144"/>
                <a:gd name="T7" fmla="*/ 102033 h 88"/>
                <a:gd name="T8" fmla="*/ 43921 w 144"/>
                <a:gd name="T9" fmla="*/ 87457 h 88"/>
                <a:gd name="T10" fmla="*/ 58561 w 144"/>
                <a:gd name="T11" fmla="*/ 72880 h 88"/>
                <a:gd name="T12" fmla="*/ 87842 w 144"/>
                <a:gd name="T13" fmla="*/ 72880 h 88"/>
                <a:gd name="T14" fmla="*/ 87842 w 144"/>
                <a:gd name="T15" fmla="*/ 72880 h 88"/>
                <a:gd name="T16" fmla="*/ 117122 w 144"/>
                <a:gd name="T17" fmla="*/ 58304 h 88"/>
                <a:gd name="T18" fmla="*/ 161043 w 144"/>
                <a:gd name="T19" fmla="*/ 43728 h 88"/>
                <a:gd name="T20" fmla="*/ 204964 w 144"/>
                <a:gd name="T21" fmla="*/ 0 h 88"/>
                <a:gd name="T22" fmla="*/ 204964 w 144"/>
                <a:gd name="T23" fmla="*/ 14576 h 88"/>
                <a:gd name="T24" fmla="*/ 190324 w 144"/>
                <a:gd name="T25" fmla="*/ 29152 h 88"/>
                <a:gd name="T26" fmla="*/ 175683 w 144"/>
                <a:gd name="T27" fmla="*/ 43728 h 88"/>
                <a:gd name="T28" fmla="*/ 175683 w 144"/>
                <a:gd name="T29" fmla="*/ 58304 h 88"/>
                <a:gd name="T30" fmla="*/ 175683 w 144"/>
                <a:gd name="T31" fmla="*/ 58304 h 88"/>
                <a:gd name="T32" fmla="*/ 175683 w 144"/>
                <a:gd name="T33" fmla="*/ 58304 h 88"/>
                <a:gd name="T34" fmla="*/ 175683 w 144"/>
                <a:gd name="T35" fmla="*/ 72880 h 88"/>
                <a:gd name="T36" fmla="*/ 175683 w 144"/>
                <a:gd name="T37" fmla="*/ 72880 h 88"/>
                <a:gd name="T38" fmla="*/ 190324 w 144"/>
                <a:gd name="T39" fmla="*/ 58304 h 88"/>
                <a:gd name="T40" fmla="*/ 190324 w 144"/>
                <a:gd name="T41" fmla="*/ 58304 h 88"/>
                <a:gd name="T42" fmla="*/ 204964 w 144"/>
                <a:gd name="T43" fmla="*/ 29152 h 88"/>
                <a:gd name="T44" fmla="*/ 234244 w 144"/>
                <a:gd name="T45" fmla="*/ 14576 h 88"/>
                <a:gd name="T46" fmla="*/ 234244 w 144"/>
                <a:gd name="T47" fmla="*/ 14576 h 88"/>
                <a:gd name="T48" fmla="*/ 248885 w 144"/>
                <a:gd name="T49" fmla="*/ 0 h 88"/>
                <a:gd name="T50" fmla="*/ 263525 w 144"/>
                <a:gd name="T51" fmla="*/ 0 h 88"/>
                <a:gd name="T52" fmla="*/ 263525 w 144"/>
                <a:gd name="T53" fmla="*/ 14576 h 88"/>
                <a:gd name="T54" fmla="*/ 175683 w 144"/>
                <a:gd name="T55" fmla="*/ 87457 h 88"/>
                <a:gd name="T56" fmla="*/ 131763 w 144"/>
                <a:gd name="T57" fmla="*/ 116609 h 88"/>
                <a:gd name="T58" fmla="*/ 131763 w 144"/>
                <a:gd name="T59" fmla="*/ 116609 h 88"/>
                <a:gd name="T60" fmla="*/ 146403 w 144"/>
                <a:gd name="T61" fmla="*/ 87457 h 88"/>
                <a:gd name="T62" fmla="*/ 146403 w 144"/>
                <a:gd name="T63" fmla="*/ 87457 h 88"/>
                <a:gd name="T64" fmla="*/ 102482 w 144"/>
                <a:gd name="T65" fmla="*/ 102033 h 88"/>
                <a:gd name="T66" fmla="*/ 58561 w 144"/>
                <a:gd name="T67" fmla="*/ 131185 h 88"/>
                <a:gd name="T68" fmla="*/ 14640 w 144"/>
                <a:gd name="T69" fmla="*/ 160337 h 88"/>
                <a:gd name="T70" fmla="*/ 29281 w 144"/>
                <a:gd name="T71" fmla="*/ 160337 h 88"/>
                <a:gd name="T72" fmla="*/ 29281 w 144"/>
                <a:gd name="T73" fmla="*/ 145761 h 88"/>
                <a:gd name="T74" fmla="*/ 0 w 144"/>
                <a:gd name="T75" fmla="*/ 160337 h 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44" h="88">
                  <a:moveTo>
                    <a:pt x="0" y="88"/>
                  </a:move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8" y="64"/>
                  </a:lnTo>
                  <a:lnTo>
                    <a:pt x="16" y="64"/>
                  </a:lnTo>
                  <a:lnTo>
                    <a:pt x="16" y="56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32" y="40"/>
                  </a:lnTo>
                  <a:lnTo>
                    <a:pt x="48" y="40"/>
                  </a:lnTo>
                  <a:lnTo>
                    <a:pt x="48" y="32"/>
                  </a:lnTo>
                  <a:lnTo>
                    <a:pt x="64" y="32"/>
                  </a:lnTo>
                  <a:lnTo>
                    <a:pt x="88" y="24"/>
                  </a:lnTo>
                  <a:lnTo>
                    <a:pt x="104" y="0"/>
                  </a:lnTo>
                  <a:lnTo>
                    <a:pt x="112" y="0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104" y="16"/>
                  </a:lnTo>
                  <a:lnTo>
                    <a:pt x="96" y="24"/>
                  </a:lnTo>
                  <a:lnTo>
                    <a:pt x="96" y="32"/>
                  </a:lnTo>
                  <a:lnTo>
                    <a:pt x="96" y="40"/>
                  </a:lnTo>
                  <a:lnTo>
                    <a:pt x="104" y="32"/>
                  </a:lnTo>
                  <a:lnTo>
                    <a:pt x="104" y="24"/>
                  </a:lnTo>
                  <a:lnTo>
                    <a:pt x="112" y="16"/>
                  </a:lnTo>
                  <a:lnTo>
                    <a:pt x="120" y="8"/>
                  </a:lnTo>
                  <a:lnTo>
                    <a:pt x="128" y="8"/>
                  </a:lnTo>
                  <a:lnTo>
                    <a:pt x="136" y="8"/>
                  </a:lnTo>
                  <a:lnTo>
                    <a:pt x="136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28" y="16"/>
                  </a:lnTo>
                  <a:lnTo>
                    <a:pt x="96" y="48"/>
                  </a:lnTo>
                  <a:lnTo>
                    <a:pt x="80" y="56"/>
                  </a:lnTo>
                  <a:lnTo>
                    <a:pt x="72" y="64"/>
                  </a:lnTo>
                  <a:lnTo>
                    <a:pt x="80" y="56"/>
                  </a:lnTo>
                  <a:lnTo>
                    <a:pt x="80" y="48"/>
                  </a:lnTo>
                  <a:lnTo>
                    <a:pt x="64" y="56"/>
                  </a:lnTo>
                  <a:lnTo>
                    <a:pt x="56" y="56"/>
                  </a:lnTo>
                  <a:lnTo>
                    <a:pt x="48" y="64"/>
                  </a:lnTo>
                  <a:lnTo>
                    <a:pt x="32" y="72"/>
                  </a:lnTo>
                  <a:lnTo>
                    <a:pt x="16" y="88"/>
                  </a:lnTo>
                  <a:lnTo>
                    <a:pt x="8" y="88"/>
                  </a:lnTo>
                  <a:lnTo>
                    <a:pt x="16" y="88"/>
                  </a:lnTo>
                  <a:lnTo>
                    <a:pt x="16" y="80"/>
                  </a:lnTo>
                  <a:lnTo>
                    <a:pt x="8" y="8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en-US" sz="1350">
                <a:solidFill>
                  <a:srgbClr val="3F3F3F"/>
                </a:solidFill>
                <a:latin typeface="Calibri Ligh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AD3944C-8481-3714-7C31-931A71882E21}"/>
              </a:ext>
            </a:extLst>
          </p:cNvPr>
          <p:cNvSpPr txBox="1"/>
          <p:nvPr/>
        </p:nvSpPr>
        <p:spPr>
          <a:xfrm>
            <a:off x="2645583" y="3306999"/>
            <a:ext cx="5273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CA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EC6CAFB-964F-A1D2-4742-4636F344706C}"/>
              </a:ext>
            </a:extLst>
          </p:cNvPr>
          <p:cNvSpPr txBox="1"/>
          <p:nvPr/>
        </p:nvSpPr>
        <p:spPr>
          <a:xfrm>
            <a:off x="3099755" y="3071768"/>
            <a:ext cx="7602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NV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ECE9F22-F734-67F7-A387-6222C1371127}"/>
              </a:ext>
            </a:extLst>
          </p:cNvPr>
          <p:cNvSpPr txBox="1"/>
          <p:nvPr/>
        </p:nvSpPr>
        <p:spPr>
          <a:xfrm>
            <a:off x="5269762" y="4471177"/>
            <a:ext cx="1099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TX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15CA7DD-956F-4C66-19F8-C87E69D43D12}"/>
              </a:ext>
            </a:extLst>
          </p:cNvPr>
          <p:cNvSpPr txBox="1"/>
          <p:nvPr/>
        </p:nvSpPr>
        <p:spPr>
          <a:xfrm>
            <a:off x="7790579" y="4881287"/>
            <a:ext cx="1099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FL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C332008-38A3-17F2-44F1-FBDF0D63DAE6}"/>
              </a:ext>
            </a:extLst>
          </p:cNvPr>
          <p:cNvSpPr txBox="1"/>
          <p:nvPr/>
        </p:nvSpPr>
        <p:spPr>
          <a:xfrm>
            <a:off x="7907768" y="2863745"/>
            <a:ext cx="1099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PA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B28CC80-1BDF-37F0-4302-2154B904551B}"/>
              </a:ext>
            </a:extLst>
          </p:cNvPr>
          <p:cNvSpPr txBox="1"/>
          <p:nvPr/>
        </p:nvSpPr>
        <p:spPr>
          <a:xfrm>
            <a:off x="8159502" y="2482699"/>
            <a:ext cx="1099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NY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408A519-7C62-91CD-F8B7-0426C8C8E2DB}"/>
              </a:ext>
            </a:extLst>
          </p:cNvPr>
          <p:cNvSpPr txBox="1"/>
          <p:nvPr/>
        </p:nvSpPr>
        <p:spPr>
          <a:xfrm>
            <a:off x="8548308" y="3000385"/>
            <a:ext cx="1099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NJ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6532A5F-3672-D901-9F39-C846336E20C9}"/>
              </a:ext>
            </a:extLst>
          </p:cNvPr>
          <p:cNvSpPr txBox="1"/>
          <p:nvPr/>
        </p:nvSpPr>
        <p:spPr>
          <a:xfrm>
            <a:off x="6569223" y="3177736"/>
            <a:ext cx="1099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IL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11A7829-08C7-8872-B904-D51EA0AB95BD}"/>
              </a:ext>
            </a:extLst>
          </p:cNvPr>
          <p:cNvSpPr txBox="1"/>
          <p:nvPr/>
        </p:nvSpPr>
        <p:spPr>
          <a:xfrm>
            <a:off x="6925799" y="3151799"/>
            <a:ext cx="1099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IN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F52E9D-58C6-FFAA-D5D2-05234B130FB0}"/>
              </a:ext>
            </a:extLst>
          </p:cNvPr>
          <p:cNvSpPr txBox="1"/>
          <p:nvPr/>
        </p:nvSpPr>
        <p:spPr>
          <a:xfrm>
            <a:off x="7175176" y="3473180"/>
            <a:ext cx="1099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KY</a:t>
            </a:r>
          </a:p>
        </p:txBody>
      </p:sp>
    </p:spTree>
    <p:extLst>
      <p:ext uri="{BB962C8B-B14F-4D97-AF65-F5344CB8AC3E}">
        <p14:creationId xmlns:p14="http://schemas.microsoft.com/office/powerpoint/2010/main" val="2445950896"/>
      </p:ext>
    </p:extLst>
  </p:cSld>
  <p:clrMapOvr>
    <a:masterClrMapping/>
  </p:clrMapOvr>
</p:sld>
</file>

<file path=ppt/theme/theme1.xml><?xml version="1.0" encoding="utf-8"?>
<a:theme xmlns:a="http://schemas.openxmlformats.org/drawingml/2006/main" name="Enlyte Condensed Deck">
  <a:themeElements>
    <a:clrScheme name="Custom 1">
      <a:dk1>
        <a:srgbClr val="333333"/>
      </a:dk1>
      <a:lt1>
        <a:srgbClr val="FFFFFF"/>
      </a:lt1>
      <a:dk2>
        <a:srgbClr val="280059"/>
      </a:dk2>
      <a:lt2>
        <a:srgbClr val="F2F2F2"/>
      </a:lt2>
      <a:accent1>
        <a:srgbClr val="5A09A0"/>
      </a:accent1>
      <a:accent2>
        <a:srgbClr val="5023FA"/>
      </a:accent2>
      <a:accent3>
        <a:srgbClr val="00C8F0"/>
      </a:accent3>
      <a:accent4>
        <a:srgbClr val="00C895"/>
      </a:accent4>
      <a:accent5>
        <a:srgbClr val="0E197C"/>
      </a:accent5>
      <a:accent6>
        <a:srgbClr val="666666"/>
      </a:accent6>
      <a:hlink>
        <a:srgbClr val="BD18B2"/>
      </a:hlink>
      <a:folHlink>
        <a:srgbClr val="5A09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nlyte" id="{BE00C71D-1131-5943-BE26-0C6433E72435}" vid="{8E339130-53E2-5C4C-9DD1-BA6831BB21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245</Words>
  <Application>Microsoft Office PowerPoint</Application>
  <PresentationFormat>Widescreen</PresentationFormat>
  <Paragraphs>60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Enlyte Condensed Deck</vt:lpstr>
      <vt:lpstr>PowerPoint Presentation</vt:lpstr>
      <vt:lpstr>PowerPoint Presentation</vt:lpstr>
      <vt:lpstr>PowerPoint Presentation</vt:lpstr>
      <vt:lpstr>Federal  Trends</vt:lpstr>
      <vt:lpstr>PowerPoint Presentation</vt:lpstr>
      <vt:lpstr>COVID-19 Effects on Regulations</vt:lpstr>
      <vt:lpstr>PowerPoint Presentation</vt:lpstr>
      <vt:lpstr>State-Specific Issues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Mindy Howland</dc:creator>
  <cp:lastModifiedBy>Mindy Howland</cp:lastModifiedBy>
  <cp:revision>8</cp:revision>
  <dcterms:created xsi:type="dcterms:W3CDTF">2022-05-04T16:35:45Z</dcterms:created>
  <dcterms:modified xsi:type="dcterms:W3CDTF">2022-05-27T15:40:26Z</dcterms:modified>
</cp:coreProperties>
</file>