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3" r:id="rId1"/>
  </p:sldMasterIdLst>
  <p:notesMasterIdLst>
    <p:notesMasterId r:id="rId13"/>
  </p:notesMasterIdLst>
  <p:sldIdLst>
    <p:sldId id="256" r:id="rId2"/>
    <p:sldId id="263" r:id="rId3"/>
    <p:sldId id="274" r:id="rId4"/>
    <p:sldId id="265" r:id="rId5"/>
    <p:sldId id="266" r:id="rId6"/>
    <p:sldId id="275" r:id="rId7"/>
    <p:sldId id="269" r:id="rId8"/>
    <p:sldId id="268" r:id="rId9"/>
    <p:sldId id="270" r:id="rId10"/>
    <p:sldId id="277" r:id="rId11"/>
    <p:sldId id="276" r:id="rId12"/>
  </p:sldIdLst>
  <p:sldSz cx="12192000" cy="6858000"/>
  <p:notesSz cx="6954838" cy="92408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n Klein" initials="AK" lastIdx="1" clrIdx="0">
    <p:extLst>
      <p:ext uri="{19B8F6BF-5375-455C-9EA6-DF929625EA0E}">
        <p15:presenceInfo xmlns:p15="http://schemas.microsoft.com/office/powerpoint/2012/main" userId="S-1-5-21-1924158929-1538523469-270368766-349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BABD"/>
    <a:srgbClr val="1F8183"/>
    <a:srgbClr val="CBF0F9"/>
    <a:srgbClr val="E8F2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9" autoAdjust="0"/>
    <p:restoredTop sz="93844" autoAdjust="0"/>
  </p:normalViewPr>
  <p:slideViewPr>
    <p:cSldViewPr snapToGrid="0">
      <p:cViewPr varScale="1">
        <p:scale>
          <a:sx n="80" d="100"/>
          <a:sy n="80" d="100"/>
        </p:scale>
        <p:origin x="782" y="6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hyperlink" Target="https://pixabay.com/en/magnifying-glass-hand-glass-magnify-29398/" TargetMode="External"/><Relationship Id="rId1" Type="http://schemas.openxmlformats.org/officeDocument/2006/relationships/image" Target="../media/image13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hyperlink" Target="https://pixabay.com/en/magnifying-glass-hand-glass-magnify-29398/" TargetMode="External"/><Relationship Id="rId1" Type="http://schemas.openxmlformats.org/officeDocument/2006/relationships/image" Target="../media/image13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49612D-85AF-4EB2-95E9-3C55CBB8D484}" type="doc">
      <dgm:prSet loTypeId="urn:microsoft.com/office/officeart/2009/3/layout/StepUpProcess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5563D2C-3793-43B3-B7F4-AD241A999DA5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Everyone is a stakeholder</a:t>
          </a:r>
        </a:p>
      </dgm:t>
    </dgm:pt>
    <dgm:pt modelId="{6BAAB4C5-C623-401A-BECA-1F1009718653}" type="parTrans" cxnId="{55AECB85-ED0C-40EA-9A6E-EDB68F44484F}">
      <dgm:prSet/>
      <dgm:spPr/>
      <dgm:t>
        <a:bodyPr/>
        <a:lstStyle/>
        <a:p>
          <a:endParaRPr lang="en-US"/>
        </a:p>
      </dgm:t>
    </dgm:pt>
    <dgm:pt modelId="{25D16A6E-8C5D-4CCC-AE64-3088B4857B11}" type="sibTrans" cxnId="{55AECB85-ED0C-40EA-9A6E-EDB68F44484F}">
      <dgm:prSet/>
      <dgm:spPr/>
      <dgm:t>
        <a:bodyPr/>
        <a:lstStyle/>
        <a:p>
          <a:endParaRPr lang="en-US"/>
        </a:p>
      </dgm:t>
    </dgm:pt>
    <dgm:pt modelId="{9F7ADC8E-AD8E-47D4-8829-34E277B93878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Failure… Isn’t</a:t>
          </a:r>
        </a:p>
      </dgm:t>
    </dgm:pt>
    <dgm:pt modelId="{247E16B2-5C8F-4AF2-A8ED-9BC6E677EC94}" type="parTrans" cxnId="{D0B9473E-A4EE-4671-8554-0DDE14126595}">
      <dgm:prSet/>
      <dgm:spPr/>
      <dgm:t>
        <a:bodyPr/>
        <a:lstStyle/>
        <a:p>
          <a:endParaRPr lang="en-US"/>
        </a:p>
      </dgm:t>
    </dgm:pt>
    <dgm:pt modelId="{1D57E41E-0246-42D5-AEC3-D7D8AF017740}" type="sibTrans" cxnId="{D0B9473E-A4EE-4671-8554-0DDE14126595}">
      <dgm:prSet/>
      <dgm:spPr/>
      <dgm:t>
        <a:bodyPr/>
        <a:lstStyle/>
        <a:p>
          <a:endParaRPr lang="en-US"/>
        </a:p>
      </dgm:t>
    </dgm:pt>
    <dgm:pt modelId="{4B3C051A-EB5F-4B83-81EA-13DC43A20765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Elephants are best consumed in small bites</a:t>
          </a:r>
        </a:p>
      </dgm:t>
    </dgm:pt>
    <dgm:pt modelId="{362896DE-EF18-40AD-9583-FB80539384AC}" type="parTrans" cxnId="{45288D87-850A-475E-8899-4F0EBD3C20D6}">
      <dgm:prSet/>
      <dgm:spPr/>
      <dgm:t>
        <a:bodyPr/>
        <a:lstStyle/>
        <a:p>
          <a:endParaRPr lang="en-US"/>
        </a:p>
      </dgm:t>
    </dgm:pt>
    <dgm:pt modelId="{35C2EDEE-7842-4160-B9E8-E59CA50B60FC}" type="sibTrans" cxnId="{45288D87-850A-475E-8899-4F0EBD3C20D6}">
      <dgm:prSet/>
      <dgm:spPr/>
      <dgm:t>
        <a:bodyPr/>
        <a:lstStyle/>
        <a:p>
          <a:endParaRPr lang="en-US"/>
        </a:p>
      </dgm:t>
    </dgm:pt>
    <dgm:pt modelId="{46446CC0-9A80-40BF-B448-8226A132287A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Communicate       Communicate Communicate</a:t>
          </a:r>
        </a:p>
      </dgm:t>
    </dgm:pt>
    <dgm:pt modelId="{FADE26ED-FBB2-4AE5-A671-0926FFE4EE24}" type="parTrans" cxnId="{26C53CA7-BC45-4946-BFAD-69C4126C08F1}">
      <dgm:prSet/>
      <dgm:spPr/>
      <dgm:t>
        <a:bodyPr/>
        <a:lstStyle/>
        <a:p>
          <a:endParaRPr lang="en-US"/>
        </a:p>
      </dgm:t>
    </dgm:pt>
    <dgm:pt modelId="{AEDF1510-0830-4E01-A60E-BD881941818D}" type="sibTrans" cxnId="{26C53CA7-BC45-4946-BFAD-69C4126C08F1}">
      <dgm:prSet/>
      <dgm:spPr/>
      <dgm:t>
        <a:bodyPr/>
        <a:lstStyle/>
        <a:p>
          <a:endParaRPr lang="en-US"/>
        </a:p>
      </dgm:t>
    </dgm:pt>
    <dgm:pt modelId="{114FD58B-C232-45AF-B926-0B2D7EB84E72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Success is not a finish line</a:t>
          </a:r>
        </a:p>
      </dgm:t>
    </dgm:pt>
    <dgm:pt modelId="{4A1193C4-9B1D-45AD-A5B3-62EC07C550D2}" type="parTrans" cxnId="{13597C19-6E8D-40A6-8F1C-4D51B92948DB}">
      <dgm:prSet/>
      <dgm:spPr/>
      <dgm:t>
        <a:bodyPr/>
        <a:lstStyle/>
        <a:p>
          <a:endParaRPr lang="en-US"/>
        </a:p>
      </dgm:t>
    </dgm:pt>
    <dgm:pt modelId="{901C99F5-616C-4828-B344-DB7384E74E55}" type="sibTrans" cxnId="{13597C19-6E8D-40A6-8F1C-4D51B92948DB}">
      <dgm:prSet/>
      <dgm:spPr/>
      <dgm:t>
        <a:bodyPr/>
        <a:lstStyle/>
        <a:p>
          <a:endParaRPr lang="en-US"/>
        </a:p>
      </dgm:t>
    </dgm:pt>
    <dgm:pt modelId="{66DDF5AE-65FC-42F6-8DE0-276D8203474A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You don’t know the problem</a:t>
          </a:r>
        </a:p>
      </dgm:t>
    </dgm:pt>
    <dgm:pt modelId="{B269A6D6-C279-4AF0-9867-3262F7156777}" type="sibTrans" cxnId="{A25DA542-966B-46A8-8703-70090A2EFFF5}">
      <dgm:prSet/>
      <dgm:spPr/>
      <dgm:t>
        <a:bodyPr/>
        <a:lstStyle/>
        <a:p>
          <a:endParaRPr lang="en-US"/>
        </a:p>
      </dgm:t>
    </dgm:pt>
    <dgm:pt modelId="{45ABA267-EE89-449B-BC35-24975CE926DC}" type="parTrans" cxnId="{A25DA542-966B-46A8-8703-70090A2EFFF5}">
      <dgm:prSet/>
      <dgm:spPr/>
      <dgm:t>
        <a:bodyPr/>
        <a:lstStyle/>
        <a:p>
          <a:endParaRPr lang="en-US"/>
        </a:p>
      </dgm:t>
    </dgm:pt>
    <dgm:pt modelId="{88D58E86-9DF0-404F-9788-9BA9FD0B17D9}" type="pres">
      <dgm:prSet presAssocID="{9D49612D-85AF-4EB2-95E9-3C55CBB8D484}" presName="rootnode" presStyleCnt="0">
        <dgm:presLayoutVars>
          <dgm:chMax/>
          <dgm:chPref/>
          <dgm:dir/>
          <dgm:animLvl val="lvl"/>
        </dgm:presLayoutVars>
      </dgm:prSet>
      <dgm:spPr/>
    </dgm:pt>
    <dgm:pt modelId="{61E39653-C814-4B25-9B12-71D8BCF85A4A}" type="pres">
      <dgm:prSet presAssocID="{66DDF5AE-65FC-42F6-8DE0-276D8203474A}" presName="composite" presStyleCnt="0"/>
      <dgm:spPr/>
    </dgm:pt>
    <dgm:pt modelId="{734AF785-CDD6-4371-99FC-D2CE95778983}" type="pres">
      <dgm:prSet presAssocID="{66DDF5AE-65FC-42F6-8DE0-276D8203474A}" presName="LShape" presStyleLbl="alignNode1" presStyleIdx="0" presStyleCnt="11"/>
      <dgm:spPr/>
    </dgm:pt>
    <dgm:pt modelId="{DA13D381-033E-4BDD-AEEA-40C9ED6FB9CA}" type="pres">
      <dgm:prSet presAssocID="{66DDF5AE-65FC-42F6-8DE0-276D8203474A}" presName="ParentText" presStyleLbl="revTx" presStyleIdx="0" presStyleCnt="6">
        <dgm:presLayoutVars>
          <dgm:chMax val="0"/>
          <dgm:chPref val="0"/>
          <dgm:bulletEnabled val="1"/>
        </dgm:presLayoutVars>
      </dgm:prSet>
      <dgm:spPr/>
    </dgm:pt>
    <dgm:pt modelId="{ECB37146-17E9-4B00-AC82-8DBC1E3B8680}" type="pres">
      <dgm:prSet presAssocID="{66DDF5AE-65FC-42F6-8DE0-276D8203474A}" presName="Triangle" presStyleLbl="alignNode1" presStyleIdx="1" presStyleCnt="11"/>
      <dgm:spPr/>
    </dgm:pt>
    <dgm:pt modelId="{50E41BA5-B28D-4B31-ADF7-011DB8FF6DA2}" type="pres">
      <dgm:prSet presAssocID="{B269A6D6-C279-4AF0-9867-3262F7156777}" presName="sibTrans" presStyleCnt="0"/>
      <dgm:spPr/>
    </dgm:pt>
    <dgm:pt modelId="{BD19781B-C401-473A-A060-C4AE8205FDE7}" type="pres">
      <dgm:prSet presAssocID="{B269A6D6-C279-4AF0-9867-3262F7156777}" presName="space" presStyleCnt="0"/>
      <dgm:spPr/>
    </dgm:pt>
    <dgm:pt modelId="{4D43DDD0-A3F0-4800-BBCE-62EC9AE88E73}" type="pres">
      <dgm:prSet presAssocID="{65563D2C-3793-43B3-B7F4-AD241A999DA5}" presName="composite" presStyleCnt="0"/>
      <dgm:spPr/>
    </dgm:pt>
    <dgm:pt modelId="{386C2E12-FC87-48E6-B059-2575B82A8410}" type="pres">
      <dgm:prSet presAssocID="{65563D2C-3793-43B3-B7F4-AD241A999DA5}" presName="LShape" presStyleLbl="alignNode1" presStyleIdx="2" presStyleCnt="11"/>
      <dgm:spPr/>
    </dgm:pt>
    <dgm:pt modelId="{97F3D6C8-E5C0-447D-BFD3-137854E57C10}" type="pres">
      <dgm:prSet presAssocID="{65563D2C-3793-43B3-B7F4-AD241A999DA5}" presName="ParentText" presStyleLbl="revTx" presStyleIdx="1" presStyleCnt="6">
        <dgm:presLayoutVars>
          <dgm:chMax val="0"/>
          <dgm:chPref val="0"/>
          <dgm:bulletEnabled val="1"/>
        </dgm:presLayoutVars>
      </dgm:prSet>
      <dgm:spPr/>
    </dgm:pt>
    <dgm:pt modelId="{9A3816D4-C691-4F09-8AE6-3E6975CAB874}" type="pres">
      <dgm:prSet presAssocID="{65563D2C-3793-43B3-B7F4-AD241A999DA5}" presName="Triangle" presStyleLbl="alignNode1" presStyleIdx="3" presStyleCnt="11"/>
      <dgm:spPr/>
    </dgm:pt>
    <dgm:pt modelId="{0C74BA41-D291-474D-A555-1CF2B1084752}" type="pres">
      <dgm:prSet presAssocID="{25D16A6E-8C5D-4CCC-AE64-3088B4857B11}" presName="sibTrans" presStyleCnt="0"/>
      <dgm:spPr/>
    </dgm:pt>
    <dgm:pt modelId="{E91FA3B3-8B47-4051-B2E7-7C520B86D09C}" type="pres">
      <dgm:prSet presAssocID="{25D16A6E-8C5D-4CCC-AE64-3088B4857B11}" presName="space" presStyleCnt="0"/>
      <dgm:spPr/>
    </dgm:pt>
    <dgm:pt modelId="{FE508C47-2FF0-4E84-BDAD-D33CE6490458}" type="pres">
      <dgm:prSet presAssocID="{4B3C051A-EB5F-4B83-81EA-13DC43A20765}" presName="composite" presStyleCnt="0"/>
      <dgm:spPr/>
    </dgm:pt>
    <dgm:pt modelId="{AF25D146-ACED-4141-8CD7-7D7E77955D51}" type="pres">
      <dgm:prSet presAssocID="{4B3C051A-EB5F-4B83-81EA-13DC43A20765}" presName="LShape" presStyleLbl="alignNode1" presStyleIdx="4" presStyleCnt="11"/>
      <dgm:spPr/>
    </dgm:pt>
    <dgm:pt modelId="{16E5BE64-10AF-4F84-AD59-B77E0F9F6674}" type="pres">
      <dgm:prSet presAssocID="{4B3C051A-EB5F-4B83-81EA-13DC43A20765}" presName="ParentText" presStyleLbl="revTx" presStyleIdx="2" presStyleCnt="6" custScaleX="111432" custLinFactNeighborX="6586" custLinFactNeighborY="683">
        <dgm:presLayoutVars>
          <dgm:chMax val="0"/>
          <dgm:chPref val="0"/>
          <dgm:bulletEnabled val="1"/>
        </dgm:presLayoutVars>
      </dgm:prSet>
      <dgm:spPr/>
    </dgm:pt>
    <dgm:pt modelId="{A3E80CFA-BA00-4CF8-B986-9A1F25A18911}" type="pres">
      <dgm:prSet presAssocID="{4B3C051A-EB5F-4B83-81EA-13DC43A20765}" presName="Triangle" presStyleLbl="alignNode1" presStyleIdx="5" presStyleCnt="11"/>
      <dgm:spPr/>
    </dgm:pt>
    <dgm:pt modelId="{F71305D0-BB2C-487D-9BA5-D7F214EB0A2E}" type="pres">
      <dgm:prSet presAssocID="{35C2EDEE-7842-4160-B9E8-E59CA50B60FC}" presName="sibTrans" presStyleCnt="0"/>
      <dgm:spPr/>
    </dgm:pt>
    <dgm:pt modelId="{6D23B4BE-A476-45A7-8F63-6B9A0217AF08}" type="pres">
      <dgm:prSet presAssocID="{35C2EDEE-7842-4160-B9E8-E59CA50B60FC}" presName="space" presStyleCnt="0"/>
      <dgm:spPr/>
    </dgm:pt>
    <dgm:pt modelId="{E94D5A85-A678-45D2-AE1C-1AC084F487C4}" type="pres">
      <dgm:prSet presAssocID="{9F7ADC8E-AD8E-47D4-8829-34E277B93878}" presName="composite" presStyleCnt="0"/>
      <dgm:spPr/>
    </dgm:pt>
    <dgm:pt modelId="{28B8C9BB-288E-4918-B079-4F8AC7636751}" type="pres">
      <dgm:prSet presAssocID="{9F7ADC8E-AD8E-47D4-8829-34E277B93878}" presName="LShape" presStyleLbl="alignNode1" presStyleIdx="6" presStyleCnt="11"/>
      <dgm:spPr/>
    </dgm:pt>
    <dgm:pt modelId="{49362184-50F0-4AA6-9D9D-C659A047BEA5}" type="pres">
      <dgm:prSet presAssocID="{9F7ADC8E-AD8E-47D4-8829-34E277B93878}" presName="ParentText" presStyleLbl="revTx" presStyleIdx="3" presStyleCnt="6">
        <dgm:presLayoutVars>
          <dgm:chMax val="0"/>
          <dgm:chPref val="0"/>
          <dgm:bulletEnabled val="1"/>
        </dgm:presLayoutVars>
      </dgm:prSet>
      <dgm:spPr/>
    </dgm:pt>
    <dgm:pt modelId="{D7AEB03E-F9F4-4B58-B7FB-04AA9FEE7EC7}" type="pres">
      <dgm:prSet presAssocID="{9F7ADC8E-AD8E-47D4-8829-34E277B93878}" presName="Triangle" presStyleLbl="alignNode1" presStyleIdx="7" presStyleCnt="11"/>
      <dgm:spPr/>
    </dgm:pt>
    <dgm:pt modelId="{DE7AF5DA-1926-4737-BDC9-20AF2273E703}" type="pres">
      <dgm:prSet presAssocID="{1D57E41E-0246-42D5-AEC3-D7D8AF017740}" presName="sibTrans" presStyleCnt="0"/>
      <dgm:spPr/>
    </dgm:pt>
    <dgm:pt modelId="{66B4396F-7A72-4710-9A79-C333A07A6FE4}" type="pres">
      <dgm:prSet presAssocID="{1D57E41E-0246-42D5-AEC3-D7D8AF017740}" presName="space" presStyleCnt="0"/>
      <dgm:spPr/>
    </dgm:pt>
    <dgm:pt modelId="{D2B7234C-BFDE-4DA1-B9DE-EF9C78A94E71}" type="pres">
      <dgm:prSet presAssocID="{46446CC0-9A80-40BF-B448-8226A132287A}" presName="composite" presStyleCnt="0"/>
      <dgm:spPr/>
    </dgm:pt>
    <dgm:pt modelId="{17DBE500-CC2F-4004-AF62-A09B0BCC5DB0}" type="pres">
      <dgm:prSet presAssocID="{46446CC0-9A80-40BF-B448-8226A132287A}" presName="LShape" presStyleLbl="alignNode1" presStyleIdx="8" presStyleCnt="11"/>
      <dgm:spPr/>
    </dgm:pt>
    <dgm:pt modelId="{23598E36-5CC2-42AD-9590-6E849B74EDA4}" type="pres">
      <dgm:prSet presAssocID="{46446CC0-9A80-40BF-B448-8226A132287A}" presName="ParentText" presStyleLbl="revTx" presStyleIdx="4" presStyleCnt="6">
        <dgm:presLayoutVars>
          <dgm:chMax val="0"/>
          <dgm:chPref val="0"/>
          <dgm:bulletEnabled val="1"/>
        </dgm:presLayoutVars>
      </dgm:prSet>
      <dgm:spPr/>
    </dgm:pt>
    <dgm:pt modelId="{6B703D5F-4D33-4258-8969-AEF2EE54AB10}" type="pres">
      <dgm:prSet presAssocID="{46446CC0-9A80-40BF-B448-8226A132287A}" presName="Triangle" presStyleLbl="alignNode1" presStyleIdx="9" presStyleCnt="11"/>
      <dgm:spPr/>
    </dgm:pt>
    <dgm:pt modelId="{807FE1E6-B46A-454E-A009-0AD5DD2748C0}" type="pres">
      <dgm:prSet presAssocID="{AEDF1510-0830-4E01-A60E-BD881941818D}" presName="sibTrans" presStyleCnt="0"/>
      <dgm:spPr/>
    </dgm:pt>
    <dgm:pt modelId="{CA7E151E-EB24-46F0-97B5-706777378696}" type="pres">
      <dgm:prSet presAssocID="{AEDF1510-0830-4E01-A60E-BD881941818D}" presName="space" presStyleCnt="0"/>
      <dgm:spPr/>
    </dgm:pt>
    <dgm:pt modelId="{826B68D9-47AC-4EA0-93F6-6C07D5CC64E5}" type="pres">
      <dgm:prSet presAssocID="{114FD58B-C232-45AF-B926-0B2D7EB84E72}" presName="composite" presStyleCnt="0"/>
      <dgm:spPr/>
    </dgm:pt>
    <dgm:pt modelId="{0C835A67-9A56-456F-807A-9EA3A90F12A8}" type="pres">
      <dgm:prSet presAssocID="{114FD58B-C232-45AF-B926-0B2D7EB84E72}" presName="LShape" presStyleLbl="alignNode1" presStyleIdx="10" presStyleCnt="11"/>
      <dgm:spPr/>
    </dgm:pt>
    <dgm:pt modelId="{7E20087B-6BFC-4CEF-A668-6EDEEEC11557}" type="pres">
      <dgm:prSet presAssocID="{114FD58B-C232-45AF-B926-0B2D7EB84E72}" presName="ParentText" presStyleLbl="revTx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13597C19-6E8D-40A6-8F1C-4D51B92948DB}" srcId="{9D49612D-85AF-4EB2-95E9-3C55CBB8D484}" destId="{114FD58B-C232-45AF-B926-0B2D7EB84E72}" srcOrd="5" destOrd="0" parTransId="{4A1193C4-9B1D-45AD-A5B3-62EC07C550D2}" sibTransId="{901C99F5-616C-4828-B344-DB7384E74E55}"/>
    <dgm:cxn modelId="{D0B9473E-A4EE-4671-8554-0DDE14126595}" srcId="{9D49612D-85AF-4EB2-95E9-3C55CBB8D484}" destId="{9F7ADC8E-AD8E-47D4-8829-34E277B93878}" srcOrd="3" destOrd="0" parTransId="{247E16B2-5C8F-4AF2-A8ED-9BC6E677EC94}" sibTransId="{1D57E41E-0246-42D5-AEC3-D7D8AF017740}"/>
    <dgm:cxn modelId="{A25DA542-966B-46A8-8703-70090A2EFFF5}" srcId="{9D49612D-85AF-4EB2-95E9-3C55CBB8D484}" destId="{66DDF5AE-65FC-42F6-8DE0-276D8203474A}" srcOrd="0" destOrd="0" parTransId="{45ABA267-EE89-449B-BC35-24975CE926DC}" sibTransId="{B269A6D6-C279-4AF0-9867-3262F7156777}"/>
    <dgm:cxn modelId="{0D8FD978-8572-4557-85F4-E7E302AE600E}" type="presOf" srcId="{4B3C051A-EB5F-4B83-81EA-13DC43A20765}" destId="{16E5BE64-10AF-4F84-AD59-B77E0F9F6674}" srcOrd="0" destOrd="0" presId="urn:microsoft.com/office/officeart/2009/3/layout/StepUpProcess"/>
    <dgm:cxn modelId="{55AECB85-ED0C-40EA-9A6E-EDB68F44484F}" srcId="{9D49612D-85AF-4EB2-95E9-3C55CBB8D484}" destId="{65563D2C-3793-43B3-B7F4-AD241A999DA5}" srcOrd="1" destOrd="0" parTransId="{6BAAB4C5-C623-401A-BECA-1F1009718653}" sibTransId="{25D16A6E-8C5D-4CCC-AE64-3088B4857B11}"/>
    <dgm:cxn modelId="{45288D87-850A-475E-8899-4F0EBD3C20D6}" srcId="{9D49612D-85AF-4EB2-95E9-3C55CBB8D484}" destId="{4B3C051A-EB5F-4B83-81EA-13DC43A20765}" srcOrd="2" destOrd="0" parTransId="{362896DE-EF18-40AD-9583-FB80539384AC}" sibTransId="{35C2EDEE-7842-4160-B9E8-E59CA50B60FC}"/>
    <dgm:cxn modelId="{860B64A5-F892-440A-8129-B0351044D6C2}" type="presOf" srcId="{65563D2C-3793-43B3-B7F4-AD241A999DA5}" destId="{97F3D6C8-E5C0-447D-BFD3-137854E57C10}" srcOrd="0" destOrd="0" presId="urn:microsoft.com/office/officeart/2009/3/layout/StepUpProcess"/>
    <dgm:cxn modelId="{26C53CA7-BC45-4946-BFAD-69C4126C08F1}" srcId="{9D49612D-85AF-4EB2-95E9-3C55CBB8D484}" destId="{46446CC0-9A80-40BF-B448-8226A132287A}" srcOrd="4" destOrd="0" parTransId="{FADE26ED-FBB2-4AE5-A671-0926FFE4EE24}" sibTransId="{AEDF1510-0830-4E01-A60E-BD881941818D}"/>
    <dgm:cxn modelId="{9490D4A7-4EFE-4C04-BE32-195123DE11ED}" type="presOf" srcId="{114FD58B-C232-45AF-B926-0B2D7EB84E72}" destId="{7E20087B-6BFC-4CEF-A668-6EDEEEC11557}" srcOrd="0" destOrd="0" presId="urn:microsoft.com/office/officeart/2009/3/layout/StepUpProcess"/>
    <dgm:cxn modelId="{CD4146A8-8CE6-4DB9-84E9-D8924BE32920}" type="presOf" srcId="{9D49612D-85AF-4EB2-95E9-3C55CBB8D484}" destId="{88D58E86-9DF0-404F-9788-9BA9FD0B17D9}" srcOrd="0" destOrd="0" presId="urn:microsoft.com/office/officeart/2009/3/layout/StepUpProcess"/>
    <dgm:cxn modelId="{2A2A7DDC-6209-45BA-911B-FCFE3054FF9C}" type="presOf" srcId="{66DDF5AE-65FC-42F6-8DE0-276D8203474A}" destId="{DA13D381-033E-4BDD-AEEA-40C9ED6FB9CA}" srcOrd="0" destOrd="0" presId="urn:microsoft.com/office/officeart/2009/3/layout/StepUpProcess"/>
    <dgm:cxn modelId="{B7D242E2-8165-4AB6-A702-4CF8EE8699F4}" type="presOf" srcId="{46446CC0-9A80-40BF-B448-8226A132287A}" destId="{23598E36-5CC2-42AD-9590-6E849B74EDA4}" srcOrd="0" destOrd="0" presId="urn:microsoft.com/office/officeart/2009/3/layout/StepUpProcess"/>
    <dgm:cxn modelId="{D5A1E9E8-200A-4CB0-979D-3604BA30744F}" type="presOf" srcId="{9F7ADC8E-AD8E-47D4-8829-34E277B93878}" destId="{49362184-50F0-4AA6-9D9D-C659A047BEA5}" srcOrd="0" destOrd="0" presId="urn:microsoft.com/office/officeart/2009/3/layout/StepUpProcess"/>
    <dgm:cxn modelId="{C3D1383D-029D-45CE-AF02-AB2A5830AF0C}" type="presParOf" srcId="{88D58E86-9DF0-404F-9788-9BA9FD0B17D9}" destId="{61E39653-C814-4B25-9B12-71D8BCF85A4A}" srcOrd="0" destOrd="0" presId="urn:microsoft.com/office/officeart/2009/3/layout/StepUpProcess"/>
    <dgm:cxn modelId="{DB8E0A92-EFC6-4A02-B223-BB3EFF15922E}" type="presParOf" srcId="{61E39653-C814-4B25-9B12-71D8BCF85A4A}" destId="{734AF785-CDD6-4371-99FC-D2CE95778983}" srcOrd="0" destOrd="0" presId="urn:microsoft.com/office/officeart/2009/3/layout/StepUpProcess"/>
    <dgm:cxn modelId="{6CC77DB7-DCD0-4DC0-AAC3-328A49EE7F9D}" type="presParOf" srcId="{61E39653-C814-4B25-9B12-71D8BCF85A4A}" destId="{DA13D381-033E-4BDD-AEEA-40C9ED6FB9CA}" srcOrd="1" destOrd="0" presId="urn:microsoft.com/office/officeart/2009/3/layout/StepUpProcess"/>
    <dgm:cxn modelId="{CAAABB46-8CE6-4768-96CA-FD42FAB995A3}" type="presParOf" srcId="{61E39653-C814-4B25-9B12-71D8BCF85A4A}" destId="{ECB37146-17E9-4B00-AC82-8DBC1E3B8680}" srcOrd="2" destOrd="0" presId="urn:microsoft.com/office/officeart/2009/3/layout/StepUpProcess"/>
    <dgm:cxn modelId="{4E37AA59-2AAB-4D6B-9B15-5D06F8E4E7C2}" type="presParOf" srcId="{88D58E86-9DF0-404F-9788-9BA9FD0B17D9}" destId="{50E41BA5-B28D-4B31-ADF7-011DB8FF6DA2}" srcOrd="1" destOrd="0" presId="urn:microsoft.com/office/officeart/2009/3/layout/StepUpProcess"/>
    <dgm:cxn modelId="{E9826B7F-2C93-4BB9-9E61-414F879C000B}" type="presParOf" srcId="{50E41BA5-B28D-4B31-ADF7-011DB8FF6DA2}" destId="{BD19781B-C401-473A-A060-C4AE8205FDE7}" srcOrd="0" destOrd="0" presId="urn:microsoft.com/office/officeart/2009/3/layout/StepUpProcess"/>
    <dgm:cxn modelId="{BBE730FE-7673-46B3-865C-9382E1172FAD}" type="presParOf" srcId="{88D58E86-9DF0-404F-9788-9BA9FD0B17D9}" destId="{4D43DDD0-A3F0-4800-BBCE-62EC9AE88E73}" srcOrd="2" destOrd="0" presId="urn:microsoft.com/office/officeart/2009/3/layout/StepUpProcess"/>
    <dgm:cxn modelId="{F7E8CC5B-2C7E-4B06-9866-2E072160FA60}" type="presParOf" srcId="{4D43DDD0-A3F0-4800-BBCE-62EC9AE88E73}" destId="{386C2E12-FC87-48E6-B059-2575B82A8410}" srcOrd="0" destOrd="0" presId="urn:microsoft.com/office/officeart/2009/3/layout/StepUpProcess"/>
    <dgm:cxn modelId="{07EC28FC-4BD5-47D7-A6F9-8822C1F8F83F}" type="presParOf" srcId="{4D43DDD0-A3F0-4800-BBCE-62EC9AE88E73}" destId="{97F3D6C8-E5C0-447D-BFD3-137854E57C10}" srcOrd="1" destOrd="0" presId="urn:microsoft.com/office/officeart/2009/3/layout/StepUpProcess"/>
    <dgm:cxn modelId="{6650BFA8-FFBD-4053-A8DA-5513D339B373}" type="presParOf" srcId="{4D43DDD0-A3F0-4800-BBCE-62EC9AE88E73}" destId="{9A3816D4-C691-4F09-8AE6-3E6975CAB874}" srcOrd="2" destOrd="0" presId="urn:microsoft.com/office/officeart/2009/3/layout/StepUpProcess"/>
    <dgm:cxn modelId="{0FD619EC-CDFA-4C98-940A-4BAD73D409D4}" type="presParOf" srcId="{88D58E86-9DF0-404F-9788-9BA9FD0B17D9}" destId="{0C74BA41-D291-474D-A555-1CF2B1084752}" srcOrd="3" destOrd="0" presId="urn:microsoft.com/office/officeart/2009/3/layout/StepUpProcess"/>
    <dgm:cxn modelId="{FEFA4C1F-93EC-4317-844E-41C996081298}" type="presParOf" srcId="{0C74BA41-D291-474D-A555-1CF2B1084752}" destId="{E91FA3B3-8B47-4051-B2E7-7C520B86D09C}" srcOrd="0" destOrd="0" presId="urn:microsoft.com/office/officeart/2009/3/layout/StepUpProcess"/>
    <dgm:cxn modelId="{A00DED30-741A-4BE3-9266-E0481C02AFA8}" type="presParOf" srcId="{88D58E86-9DF0-404F-9788-9BA9FD0B17D9}" destId="{FE508C47-2FF0-4E84-BDAD-D33CE6490458}" srcOrd="4" destOrd="0" presId="urn:microsoft.com/office/officeart/2009/3/layout/StepUpProcess"/>
    <dgm:cxn modelId="{C4313718-40D3-4396-95C5-E74C3A94F12E}" type="presParOf" srcId="{FE508C47-2FF0-4E84-BDAD-D33CE6490458}" destId="{AF25D146-ACED-4141-8CD7-7D7E77955D51}" srcOrd="0" destOrd="0" presId="urn:microsoft.com/office/officeart/2009/3/layout/StepUpProcess"/>
    <dgm:cxn modelId="{CE3DEA3F-F875-46D4-B6BA-A10465800D2E}" type="presParOf" srcId="{FE508C47-2FF0-4E84-BDAD-D33CE6490458}" destId="{16E5BE64-10AF-4F84-AD59-B77E0F9F6674}" srcOrd="1" destOrd="0" presId="urn:microsoft.com/office/officeart/2009/3/layout/StepUpProcess"/>
    <dgm:cxn modelId="{46683AED-E4B3-4F60-93FD-46702C725C73}" type="presParOf" srcId="{FE508C47-2FF0-4E84-BDAD-D33CE6490458}" destId="{A3E80CFA-BA00-4CF8-B986-9A1F25A18911}" srcOrd="2" destOrd="0" presId="urn:microsoft.com/office/officeart/2009/3/layout/StepUpProcess"/>
    <dgm:cxn modelId="{FC78AD29-92D6-4B10-B78A-27AFB781A0E6}" type="presParOf" srcId="{88D58E86-9DF0-404F-9788-9BA9FD0B17D9}" destId="{F71305D0-BB2C-487D-9BA5-D7F214EB0A2E}" srcOrd="5" destOrd="0" presId="urn:microsoft.com/office/officeart/2009/3/layout/StepUpProcess"/>
    <dgm:cxn modelId="{A1964170-10B5-4EB5-90EB-6301189F8C84}" type="presParOf" srcId="{F71305D0-BB2C-487D-9BA5-D7F214EB0A2E}" destId="{6D23B4BE-A476-45A7-8F63-6B9A0217AF08}" srcOrd="0" destOrd="0" presId="urn:microsoft.com/office/officeart/2009/3/layout/StepUpProcess"/>
    <dgm:cxn modelId="{57714E0B-5D4B-4E50-AFD2-815889657C17}" type="presParOf" srcId="{88D58E86-9DF0-404F-9788-9BA9FD0B17D9}" destId="{E94D5A85-A678-45D2-AE1C-1AC084F487C4}" srcOrd="6" destOrd="0" presId="urn:microsoft.com/office/officeart/2009/3/layout/StepUpProcess"/>
    <dgm:cxn modelId="{74CBDAA3-B5E3-45BA-BBC1-0EE1CAD1C181}" type="presParOf" srcId="{E94D5A85-A678-45D2-AE1C-1AC084F487C4}" destId="{28B8C9BB-288E-4918-B079-4F8AC7636751}" srcOrd="0" destOrd="0" presId="urn:microsoft.com/office/officeart/2009/3/layout/StepUpProcess"/>
    <dgm:cxn modelId="{06FE1EDF-DE6E-44E5-B671-48BE727E64B8}" type="presParOf" srcId="{E94D5A85-A678-45D2-AE1C-1AC084F487C4}" destId="{49362184-50F0-4AA6-9D9D-C659A047BEA5}" srcOrd="1" destOrd="0" presId="urn:microsoft.com/office/officeart/2009/3/layout/StepUpProcess"/>
    <dgm:cxn modelId="{750D5CD7-16D5-47FC-94DE-B7EC0769E555}" type="presParOf" srcId="{E94D5A85-A678-45D2-AE1C-1AC084F487C4}" destId="{D7AEB03E-F9F4-4B58-B7FB-04AA9FEE7EC7}" srcOrd="2" destOrd="0" presId="urn:microsoft.com/office/officeart/2009/3/layout/StepUpProcess"/>
    <dgm:cxn modelId="{DFF85302-885A-4BCD-A2A0-AF4364C81D32}" type="presParOf" srcId="{88D58E86-9DF0-404F-9788-9BA9FD0B17D9}" destId="{DE7AF5DA-1926-4737-BDC9-20AF2273E703}" srcOrd="7" destOrd="0" presId="urn:microsoft.com/office/officeart/2009/3/layout/StepUpProcess"/>
    <dgm:cxn modelId="{D78DDDD5-36D8-4984-8148-91EA7A4047A6}" type="presParOf" srcId="{DE7AF5DA-1926-4737-BDC9-20AF2273E703}" destId="{66B4396F-7A72-4710-9A79-C333A07A6FE4}" srcOrd="0" destOrd="0" presId="urn:microsoft.com/office/officeart/2009/3/layout/StepUpProcess"/>
    <dgm:cxn modelId="{AC2D846F-59DB-4768-A320-C511A5745001}" type="presParOf" srcId="{88D58E86-9DF0-404F-9788-9BA9FD0B17D9}" destId="{D2B7234C-BFDE-4DA1-B9DE-EF9C78A94E71}" srcOrd="8" destOrd="0" presId="urn:microsoft.com/office/officeart/2009/3/layout/StepUpProcess"/>
    <dgm:cxn modelId="{36F950E0-D463-4025-A960-7FFF9B63EB19}" type="presParOf" srcId="{D2B7234C-BFDE-4DA1-B9DE-EF9C78A94E71}" destId="{17DBE500-CC2F-4004-AF62-A09B0BCC5DB0}" srcOrd="0" destOrd="0" presId="urn:microsoft.com/office/officeart/2009/3/layout/StepUpProcess"/>
    <dgm:cxn modelId="{5334C4A6-E237-41DE-A122-EA08D93F5E44}" type="presParOf" srcId="{D2B7234C-BFDE-4DA1-B9DE-EF9C78A94E71}" destId="{23598E36-5CC2-42AD-9590-6E849B74EDA4}" srcOrd="1" destOrd="0" presId="urn:microsoft.com/office/officeart/2009/3/layout/StepUpProcess"/>
    <dgm:cxn modelId="{8688CB00-9F94-42F3-B5E9-003651654301}" type="presParOf" srcId="{D2B7234C-BFDE-4DA1-B9DE-EF9C78A94E71}" destId="{6B703D5F-4D33-4258-8969-AEF2EE54AB10}" srcOrd="2" destOrd="0" presId="urn:microsoft.com/office/officeart/2009/3/layout/StepUpProcess"/>
    <dgm:cxn modelId="{A1BBD883-8188-4F79-BF10-C3E80CE9675B}" type="presParOf" srcId="{88D58E86-9DF0-404F-9788-9BA9FD0B17D9}" destId="{807FE1E6-B46A-454E-A009-0AD5DD2748C0}" srcOrd="9" destOrd="0" presId="urn:microsoft.com/office/officeart/2009/3/layout/StepUpProcess"/>
    <dgm:cxn modelId="{1C103F36-5975-45B6-881C-16CF3A0802FA}" type="presParOf" srcId="{807FE1E6-B46A-454E-A009-0AD5DD2748C0}" destId="{CA7E151E-EB24-46F0-97B5-706777378696}" srcOrd="0" destOrd="0" presId="urn:microsoft.com/office/officeart/2009/3/layout/StepUpProcess"/>
    <dgm:cxn modelId="{0DC3DE90-6BE0-4872-8292-356B5E9CB5B6}" type="presParOf" srcId="{88D58E86-9DF0-404F-9788-9BA9FD0B17D9}" destId="{826B68D9-47AC-4EA0-93F6-6C07D5CC64E5}" srcOrd="10" destOrd="0" presId="urn:microsoft.com/office/officeart/2009/3/layout/StepUpProcess"/>
    <dgm:cxn modelId="{4C4292E5-A9F4-4C9C-9239-83F6C5F9711A}" type="presParOf" srcId="{826B68D9-47AC-4EA0-93F6-6C07D5CC64E5}" destId="{0C835A67-9A56-456F-807A-9EA3A90F12A8}" srcOrd="0" destOrd="0" presId="urn:microsoft.com/office/officeart/2009/3/layout/StepUpProcess"/>
    <dgm:cxn modelId="{27392080-CD83-4A09-B5D6-5C7401C36DEF}" type="presParOf" srcId="{826B68D9-47AC-4EA0-93F6-6C07D5CC64E5}" destId="{7E20087B-6BFC-4CEF-A668-6EDEEEC11557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EAB2ECB-1AF9-48EF-92C4-458A31577F03}" type="doc">
      <dgm:prSet loTypeId="urn:microsoft.com/office/officeart/2005/8/layout/radial6" loCatId="cycl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C893498-6283-443B-85F8-E822965EC1EC}">
      <dgm:prSet phldrT="[Text]"/>
      <dgm:spPr/>
      <dgm:t>
        <a:bodyPr/>
        <a:lstStyle/>
        <a:p>
          <a:r>
            <a:rPr lang="en-US" b="1" i="1" dirty="0"/>
            <a:t>Stakeholder Potential</a:t>
          </a:r>
        </a:p>
      </dgm:t>
    </dgm:pt>
    <dgm:pt modelId="{59DAA974-1F54-4F34-A0BB-74BC55960D8F}" type="parTrans" cxnId="{20EB7D98-5D56-448E-AD47-95E744558CBB}">
      <dgm:prSet/>
      <dgm:spPr/>
      <dgm:t>
        <a:bodyPr/>
        <a:lstStyle/>
        <a:p>
          <a:endParaRPr lang="en-US"/>
        </a:p>
      </dgm:t>
    </dgm:pt>
    <dgm:pt modelId="{EDDD0F6F-86EA-4840-8952-D62C57480F3E}" type="sibTrans" cxnId="{20EB7D98-5D56-448E-AD47-95E744558CBB}">
      <dgm:prSet/>
      <dgm:spPr/>
      <dgm:t>
        <a:bodyPr/>
        <a:lstStyle/>
        <a:p>
          <a:endParaRPr lang="en-US"/>
        </a:p>
      </dgm:t>
    </dgm:pt>
    <dgm:pt modelId="{11C7E9EA-83D3-46C9-A099-5A1E6EC0A3D8}">
      <dgm:prSet phldrT="[Text]" custT="1"/>
      <dgm:spPr/>
      <dgm:t>
        <a:bodyPr/>
        <a:lstStyle/>
        <a:p>
          <a:r>
            <a:rPr lang="en-US" sz="1350" b="1" dirty="0"/>
            <a:t>Regulators</a:t>
          </a:r>
        </a:p>
      </dgm:t>
    </dgm:pt>
    <dgm:pt modelId="{4DE0408B-C016-4FE1-B6C5-D2F639160647}" type="parTrans" cxnId="{491D1D61-3251-4CCB-878E-B02EBC0D24E4}">
      <dgm:prSet/>
      <dgm:spPr/>
      <dgm:t>
        <a:bodyPr/>
        <a:lstStyle/>
        <a:p>
          <a:endParaRPr lang="en-US"/>
        </a:p>
      </dgm:t>
    </dgm:pt>
    <dgm:pt modelId="{9FED7033-A61D-4EFB-9937-06CC8F83986A}" type="sibTrans" cxnId="{491D1D61-3251-4CCB-878E-B02EBC0D24E4}">
      <dgm:prSet/>
      <dgm:spPr/>
      <dgm:t>
        <a:bodyPr/>
        <a:lstStyle/>
        <a:p>
          <a:endParaRPr lang="en-US"/>
        </a:p>
      </dgm:t>
    </dgm:pt>
    <dgm:pt modelId="{729F8A5F-8BB4-4BB5-819E-D2AA4DF2EE29}">
      <dgm:prSet phldrT="[Text]" custT="1"/>
      <dgm:spPr/>
      <dgm:t>
        <a:bodyPr/>
        <a:lstStyle/>
        <a:p>
          <a:r>
            <a:rPr lang="en-US" sz="1600" b="1" dirty="0"/>
            <a:t>Clients</a:t>
          </a:r>
        </a:p>
      </dgm:t>
    </dgm:pt>
    <dgm:pt modelId="{620F0C1E-1AA9-43C3-919A-A9400B16FFA3}" type="parTrans" cxnId="{9D36D009-ED93-4CDE-A59B-119BE6FB7DB5}">
      <dgm:prSet/>
      <dgm:spPr/>
      <dgm:t>
        <a:bodyPr/>
        <a:lstStyle/>
        <a:p>
          <a:endParaRPr lang="en-US"/>
        </a:p>
      </dgm:t>
    </dgm:pt>
    <dgm:pt modelId="{BF948A32-2092-4721-8C09-4C97175DB05C}" type="sibTrans" cxnId="{9D36D009-ED93-4CDE-A59B-119BE6FB7DB5}">
      <dgm:prSet/>
      <dgm:spPr/>
      <dgm:t>
        <a:bodyPr/>
        <a:lstStyle/>
        <a:p>
          <a:endParaRPr lang="en-US"/>
        </a:p>
      </dgm:t>
    </dgm:pt>
    <dgm:pt modelId="{4B6AB89D-F45B-491B-ABE0-5D6E61B19AF4}">
      <dgm:prSet phldrT="[Text]" custT="1"/>
      <dgm:spPr/>
      <dgm:t>
        <a:bodyPr/>
        <a:lstStyle/>
        <a:p>
          <a:r>
            <a:rPr lang="en-US" sz="1600" b="1" dirty="0"/>
            <a:t>Staff</a:t>
          </a:r>
        </a:p>
      </dgm:t>
    </dgm:pt>
    <dgm:pt modelId="{00C264CB-0E66-4079-AC37-41ABB82BCE92}" type="parTrans" cxnId="{EC1C58A1-B155-4F71-9950-4172B0C2FD29}">
      <dgm:prSet/>
      <dgm:spPr/>
      <dgm:t>
        <a:bodyPr/>
        <a:lstStyle/>
        <a:p>
          <a:endParaRPr lang="en-US"/>
        </a:p>
      </dgm:t>
    </dgm:pt>
    <dgm:pt modelId="{45B83065-9FFB-4A62-9707-DD4FEFABFC0A}" type="sibTrans" cxnId="{EC1C58A1-B155-4F71-9950-4172B0C2FD29}">
      <dgm:prSet/>
      <dgm:spPr/>
      <dgm:t>
        <a:bodyPr/>
        <a:lstStyle/>
        <a:p>
          <a:endParaRPr lang="en-US"/>
        </a:p>
      </dgm:t>
    </dgm:pt>
    <dgm:pt modelId="{4EA0A887-56CD-4977-9853-A07FED63FF4F}">
      <dgm:prSet phldrT="[Text]" custT="1"/>
      <dgm:spPr/>
      <dgm:t>
        <a:bodyPr/>
        <a:lstStyle/>
        <a:p>
          <a:r>
            <a:rPr lang="en-US" sz="1450" b="1" dirty="0"/>
            <a:t>Vendors</a:t>
          </a:r>
        </a:p>
      </dgm:t>
    </dgm:pt>
    <dgm:pt modelId="{A0FB7D00-AB28-422E-8B3F-FFF076147B9A}" type="parTrans" cxnId="{AF84F2A1-617E-45A2-B998-0AF9F7054F1F}">
      <dgm:prSet/>
      <dgm:spPr/>
      <dgm:t>
        <a:bodyPr/>
        <a:lstStyle/>
        <a:p>
          <a:endParaRPr lang="en-US"/>
        </a:p>
      </dgm:t>
    </dgm:pt>
    <dgm:pt modelId="{20459631-C08A-45DF-A0FD-77500891FED7}" type="sibTrans" cxnId="{AF84F2A1-617E-45A2-B998-0AF9F7054F1F}">
      <dgm:prSet/>
      <dgm:spPr/>
      <dgm:t>
        <a:bodyPr/>
        <a:lstStyle/>
        <a:p>
          <a:endParaRPr lang="en-US"/>
        </a:p>
      </dgm:t>
    </dgm:pt>
    <dgm:pt modelId="{D1531C9A-DE1E-448B-9B2F-61C294F9EAC9}">
      <dgm:prSet phldrT="[Text]" custT="1"/>
      <dgm:spPr/>
      <dgm:t>
        <a:bodyPr/>
        <a:lstStyle/>
        <a:p>
          <a:r>
            <a:rPr lang="en-US" sz="1300" b="1" dirty="0"/>
            <a:t>Industry members</a:t>
          </a:r>
        </a:p>
      </dgm:t>
    </dgm:pt>
    <dgm:pt modelId="{3FEC02DE-359D-4B3E-AAE2-F4E8B7F96721}" type="parTrans" cxnId="{E5767946-74E2-470F-81E0-5888F2B1298C}">
      <dgm:prSet/>
      <dgm:spPr/>
      <dgm:t>
        <a:bodyPr/>
        <a:lstStyle/>
        <a:p>
          <a:endParaRPr lang="en-US"/>
        </a:p>
      </dgm:t>
    </dgm:pt>
    <dgm:pt modelId="{4CEAF4CB-1C81-4C0D-A561-201AD6780261}" type="sibTrans" cxnId="{E5767946-74E2-470F-81E0-5888F2B1298C}">
      <dgm:prSet/>
      <dgm:spPr/>
      <dgm:t>
        <a:bodyPr/>
        <a:lstStyle/>
        <a:p>
          <a:endParaRPr lang="en-US"/>
        </a:p>
      </dgm:t>
    </dgm:pt>
    <dgm:pt modelId="{A3BF916C-4159-4ED2-A384-B504866EE858}">
      <dgm:prSet phldrT="[Text]" custT="1"/>
      <dgm:spPr/>
      <dgm:t>
        <a:bodyPr/>
        <a:lstStyle/>
        <a:p>
          <a:r>
            <a:rPr lang="en-US" sz="1500" b="1" dirty="0"/>
            <a:t>Managers</a:t>
          </a:r>
        </a:p>
      </dgm:t>
    </dgm:pt>
    <dgm:pt modelId="{4CBD9984-A4C9-4D91-B41E-B3E6D07FAF2C}" type="parTrans" cxnId="{F56AB6BE-B6E8-4116-8200-B570E2798533}">
      <dgm:prSet/>
      <dgm:spPr/>
      <dgm:t>
        <a:bodyPr/>
        <a:lstStyle/>
        <a:p>
          <a:endParaRPr lang="en-US"/>
        </a:p>
      </dgm:t>
    </dgm:pt>
    <dgm:pt modelId="{B91B0DB1-520D-4D8B-9B77-71B769592505}" type="sibTrans" cxnId="{F56AB6BE-B6E8-4116-8200-B570E2798533}">
      <dgm:prSet/>
      <dgm:spPr/>
      <dgm:t>
        <a:bodyPr/>
        <a:lstStyle/>
        <a:p>
          <a:endParaRPr lang="en-US"/>
        </a:p>
      </dgm:t>
    </dgm:pt>
    <dgm:pt modelId="{A5794763-4695-44D1-B509-54CC7AB87FF8}" type="pres">
      <dgm:prSet presAssocID="{9EAB2ECB-1AF9-48EF-92C4-458A31577F03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031616A-9DFD-42B8-AABE-9927D7925EED}" type="pres">
      <dgm:prSet presAssocID="{5C893498-6283-443B-85F8-E822965EC1EC}" presName="centerShape" presStyleLbl="node0" presStyleIdx="0" presStyleCnt="1"/>
      <dgm:spPr/>
    </dgm:pt>
    <dgm:pt modelId="{F8C3E4C5-2B50-4876-B32B-1791A30F4A29}" type="pres">
      <dgm:prSet presAssocID="{11C7E9EA-83D3-46C9-A099-5A1E6EC0A3D8}" presName="node" presStyleLbl="node1" presStyleIdx="0" presStyleCnt="6" custScaleX="138092" custScaleY="118669">
        <dgm:presLayoutVars>
          <dgm:bulletEnabled val="1"/>
        </dgm:presLayoutVars>
      </dgm:prSet>
      <dgm:spPr/>
    </dgm:pt>
    <dgm:pt modelId="{76884580-BB4A-4CFB-946D-0CA42D2F9415}" type="pres">
      <dgm:prSet presAssocID="{11C7E9EA-83D3-46C9-A099-5A1E6EC0A3D8}" presName="dummy" presStyleCnt="0"/>
      <dgm:spPr/>
    </dgm:pt>
    <dgm:pt modelId="{DD9C8A0A-B5B7-4213-9F41-2FC87F0F9D1C}" type="pres">
      <dgm:prSet presAssocID="{9FED7033-A61D-4EFB-9937-06CC8F83986A}" presName="sibTrans" presStyleLbl="sibTrans2D1" presStyleIdx="0" presStyleCnt="6"/>
      <dgm:spPr/>
    </dgm:pt>
    <dgm:pt modelId="{6B284782-7BA5-45F5-8F77-15B94CF1DEFC}" type="pres">
      <dgm:prSet presAssocID="{729F8A5F-8BB4-4BB5-819E-D2AA4DF2EE29}" presName="node" presStyleLbl="node1" presStyleIdx="1" presStyleCnt="6" custScaleX="113374" custRadScaleRad="100529" custRadScaleInc="869">
        <dgm:presLayoutVars>
          <dgm:bulletEnabled val="1"/>
        </dgm:presLayoutVars>
      </dgm:prSet>
      <dgm:spPr/>
    </dgm:pt>
    <dgm:pt modelId="{13E47AB0-105A-4CB0-8BC7-A4673F8E5CFA}" type="pres">
      <dgm:prSet presAssocID="{729F8A5F-8BB4-4BB5-819E-D2AA4DF2EE29}" presName="dummy" presStyleCnt="0"/>
      <dgm:spPr/>
    </dgm:pt>
    <dgm:pt modelId="{2F5F4D33-3AC6-4CD7-BE61-A51B6523700D}" type="pres">
      <dgm:prSet presAssocID="{BF948A32-2092-4721-8C09-4C97175DB05C}" presName="sibTrans" presStyleLbl="sibTrans2D1" presStyleIdx="1" presStyleCnt="6"/>
      <dgm:spPr/>
    </dgm:pt>
    <dgm:pt modelId="{9C91BBD1-41BD-477D-BE2B-FDF4BFFA79C8}" type="pres">
      <dgm:prSet presAssocID="{4B6AB89D-F45B-491B-ABE0-5D6E61B19AF4}" presName="node" presStyleLbl="node1" presStyleIdx="2" presStyleCnt="6">
        <dgm:presLayoutVars>
          <dgm:bulletEnabled val="1"/>
        </dgm:presLayoutVars>
      </dgm:prSet>
      <dgm:spPr/>
    </dgm:pt>
    <dgm:pt modelId="{8F0B7639-8958-47D6-8462-AC5D9806CC1A}" type="pres">
      <dgm:prSet presAssocID="{4B6AB89D-F45B-491B-ABE0-5D6E61B19AF4}" presName="dummy" presStyleCnt="0"/>
      <dgm:spPr/>
    </dgm:pt>
    <dgm:pt modelId="{E3D829E1-33A9-45DD-B20C-566AEA499B49}" type="pres">
      <dgm:prSet presAssocID="{45B83065-9FFB-4A62-9707-DD4FEFABFC0A}" presName="sibTrans" presStyleLbl="sibTrans2D1" presStyleIdx="2" presStyleCnt="6"/>
      <dgm:spPr/>
    </dgm:pt>
    <dgm:pt modelId="{9D0BB376-8E24-4229-AE7F-72C177D0CD31}" type="pres">
      <dgm:prSet presAssocID="{A3BF916C-4159-4ED2-A384-B504866EE858}" presName="node" presStyleLbl="node1" presStyleIdx="3" presStyleCnt="6" custScaleX="137182" custScaleY="109218" custRadScaleRad="103561">
        <dgm:presLayoutVars>
          <dgm:bulletEnabled val="1"/>
        </dgm:presLayoutVars>
      </dgm:prSet>
      <dgm:spPr/>
    </dgm:pt>
    <dgm:pt modelId="{EBA4B353-651C-4428-AD96-E185BB7811CB}" type="pres">
      <dgm:prSet presAssocID="{A3BF916C-4159-4ED2-A384-B504866EE858}" presName="dummy" presStyleCnt="0"/>
      <dgm:spPr/>
    </dgm:pt>
    <dgm:pt modelId="{AE1642AE-29B2-4A9B-829F-8668B7F8E831}" type="pres">
      <dgm:prSet presAssocID="{B91B0DB1-520D-4D8B-9B77-71B769592505}" presName="sibTrans" presStyleLbl="sibTrans2D1" presStyleIdx="3" presStyleCnt="6"/>
      <dgm:spPr/>
    </dgm:pt>
    <dgm:pt modelId="{9A802739-D9E2-43DF-961B-5A7E51D5C2F6}" type="pres">
      <dgm:prSet presAssocID="{4EA0A887-56CD-4977-9853-A07FED63FF4F}" presName="node" presStyleLbl="node1" presStyleIdx="4" presStyleCnt="6" custScaleX="114422">
        <dgm:presLayoutVars>
          <dgm:bulletEnabled val="1"/>
        </dgm:presLayoutVars>
      </dgm:prSet>
      <dgm:spPr/>
    </dgm:pt>
    <dgm:pt modelId="{702AC2E2-6E8C-4DA5-81D7-8399ECA8FC97}" type="pres">
      <dgm:prSet presAssocID="{4EA0A887-56CD-4977-9853-A07FED63FF4F}" presName="dummy" presStyleCnt="0"/>
      <dgm:spPr/>
    </dgm:pt>
    <dgm:pt modelId="{64803484-0599-41E7-BEF4-795F68FD5516}" type="pres">
      <dgm:prSet presAssocID="{20459631-C08A-45DF-A0FD-77500891FED7}" presName="sibTrans" presStyleLbl="sibTrans2D1" presStyleIdx="4" presStyleCnt="6"/>
      <dgm:spPr/>
    </dgm:pt>
    <dgm:pt modelId="{34656309-DBE3-4158-8F40-4C5AFE1DB974}" type="pres">
      <dgm:prSet presAssocID="{D1531C9A-DE1E-448B-9B2F-61C294F9EAC9}" presName="node" presStyleLbl="node1" presStyleIdx="5" presStyleCnt="6" custScaleX="119342">
        <dgm:presLayoutVars>
          <dgm:bulletEnabled val="1"/>
        </dgm:presLayoutVars>
      </dgm:prSet>
      <dgm:spPr/>
    </dgm:pt>
    <dgm:pt modelId="{F3A32AC8-3EB5-4F5D-9DBA-B32E50422306}" type="pres">
      <dgm:prSet presAssocID="{D1531C9A-DE1E-448B-9B2F-61C294F9EAC9}" presName="dummy" presStyleCnt="0"/>
      <dgm:spPr/>
    </dgm:pt>
    <dgm:pt modelId="{F33FBA3E-3982-4473-88A6-3446F87E972D}" type="pres">
      <dgm:prSet presAssocID="{4CEAF4CB-1C81-4C0D-A561-201AD6780261}" presName="sibTrans" presStyleLbl="sibTrans2D1" presStyleIdx="5" presStyleCnt="6"/>
      <dgm:spPr/>
    </dgm:pt>
  </dgm:ptLst>
  <dgm:cxnLst>
    <dgm:cxn modelId="{74269802-3FEE-4C4C-A24A-0668750D6F87}" type="presOf" srcId="{A3BF916C-4159-4ED2-A384-B504866EE858}" destId="{9D0BB376-8E24-4229-AE7F-72C177D0CD31}" srcOrd="0" destOrd="0" presId="urn:microsoft.com/office/officeart/2005/8/layout/radial6"/>
    <dgm:cxn modelId="{9D36D009-ED93-4CDE-A59B-119BE6FB7DB5}" srcId="{5C893498-6283-443B-85F8-E822965EC1EC}" destId="{729F8A5F-8BB4-4BB5-819E-D2AA4DF2EE29}" srcOrd="1" destOrd="0" parTransId="{620F0C1E-1AA9-43C3-919A-A9400B16FFA3}" sibTransId="{BF948A32-2092-4721-8C09-4C97175DB05C}"/>
    <dgm:cxn modelId="{3933491C-595E-49DC-8D22-79FD7C6EABE7}" type="presOf" srcId="{9EAB2ECB-1AF9-48EF-92C4-458A31577F03}" destId="{A5794763-4695-44D1-B509-54CC7AB87FF8}" srcOrd="0" destOrd="0" presId="urn:microsoft.com/office/officeart/2005/8/layout/radial6"/>
    <dgm:cxn modelId="{08510534-DF0C-4044-99A1-64323A70950E}" type="presOf" srcId="{5C893498-6283-443B-85F8-E822965EC1EC}" destId="{F031616A-9DFD-42B8-AABE-9927D7925EED}" srcOrd="0" destOrd="0" presId="urn:microsoft.com/office/officeart/2005/8/layout/radial6"/>
    <dgm:cxn modelId="{E590993D-B350-47E8-9548-8FE4471EA0DB}" type="presOf" srcId="{11C7E9EA-83D3-46C9-A099-5A1E6EC0A3D8}" destId="{F8C3E4C5-2B50-4876-B32B-1791A30F4A29}" srcOrd="0" destOrd="0" presId="urn:microsoft.com/office/officeart/2005/8/layout/radial6"/>
    <dgm:cxn modelId="{84C5983F-9327-44E6-A3CF-325256B77BCA}" type="presOf" srcId="{4B6AB89D-F45B-491B-ABE0-5D6E61B19AF4}" destId="{9C91BBD1-41BD-477D-BE2B-FDF4BFFA79C8}" srcOrd="0" destOrd="0" presId="urn:microsoft.com/office/officeart/2005/8/layout/radial6"/>
    <dgm:cxn modelId="{491D1D61-3251-4CCB-878E-B02EBC0D24E4}" srcId="{5C893498-6283-443B-85F8-E822965EC1EC}" destId="{11C7E9EA-83D3-46C9-A099-5A1E6EC0A3D8}" srcOrd="0" destOrd="0" parTransId="{4DE0408B-C016-4FE1-B6C5-D2F639160647}" sibTransId="{9FED7033-A61D-4EFB-9937-06CC8F83986A}"/>
    <dgm:cxn modelId="{E5767946-74E2-470F-81E0-5888F2B1298C}" srcId="{5C893498-6283-443B-85F8-E822965EC1EC}" destId="{D1531C9A-DE1E-448B-9B2F-61C294F9EAC9}" srcOrd="5" destOrd="0" parTransId="{3FEC02DE-359D-4B3E-AAE2-F4E8B7F96721}" sibTransId="{4CEAF4CB-1C81-4C0D-A561-201AD6780261}"/>
    <dgm:cxn modelId="{7C062379-F04A-44A0-8344-710BB09A7809}" type="presOf" srcId="{B91B0DB1-520D-4D8B-9B77-71B769592505}" destId="{AE1642AE-29B2-4A9B-829F-8668B7F8E831}" srcOrd="0" destOrd="0" presId="urn:microsoft.com/office/officeart/2005/8/layout/radial6"/>
    <dgm:cxn modelId="{23787985-C015-407C-821C-5E877BE1A1AF}" type="presOf" srcId="{D1531C9A-DE1E-448B-9B2F-61C294F9EAC9}" destId="{34656309-DBE3-4158-8F40-4C5AFE1DB974}" srcOrd="0" destOrd="0" presId="urn:microsoft.com/office/officeart/2005/8/layout/radial6"/>
    <dgm:cxn modelId="{20EB7D98-5D56-448E-AD47-95E744558CBB}" srcId="{9EAB2ECB-1AF9-48EF-92C4-458A31577F03}" destId="{5C893498-6283-443B-85F8-E822965EC1EC}" srcOrd="0" destOrd="0" parTransId="{59DAA974-1F54-4F34-A0BB-74BC55960D8F}" sibTransId="{EDDD0F6F-86EA-4840-8952-D62C57480F3E}"/>
    <dgm:cxn modelId="{EC1C58A1-B155-4F71-9950-4172B0C2FD29}" srcId="{5C893498-6283-443B-85F8-E822965EC1EC}" destId="{4B6AB89D-F45B-491B-ABE0-5D6E61B19AF4}" srcOrd="2" destOrd="0" parTransId="{00C264CB-0E66-4079-AC37-41ABB82BCE92}" sibTransId="{45B83065-9FFB-4A62-9707-DD4FEFABFC0A}"/>
    <dgm:cxn modelId="{AF84F2A1-617E-45A2-B998-0AF9F7054F1F}" srcId="{5C893498-6283-443B-85F8-E822965EC1EC}" destId="{4EA0A887-56CD-4977-9853-A07FED63FF4F}" srcOrd="4" destOrd="0" parTransId="{A0FB7D00-AB28-422E-8B3F-FFF076147B9A}" sibTransId="{20459631-C08A-45DF-A0FD-77500891FED7}"/>
    <dgm:cxn modelId="{58CE2CA2-C01B-4617-9A02-BA952B331D4D}" type="presOf" srcId="{45B83065-9FFB-4A62-9707-DD4FEFABFC0A}" destId="{E3D829E1-33A9-45DD-B20C-566AEA499B49}" srcOrd="0" destOrd="0" presId="urn:microsoft.com/office/officeart/2005/8/layout/radial6"/>
    <dgm:cxn modelId="{8FA303A3-DBD8-4133-87E4-7B56FB8380E0}" type="presOf" srcId="{BF948A32-2092-4721-8C09-4C97175DB05C}" destId="{2F5F4D33-3AC6-4CD7-BE61-A51B6523700D}" srcOrd="0" destOrd="0" presId="urn:microsoft.com/office/officeart/2005/8/layout/radial6"/>
    <dgm:cxn modelId="{9058F7AA-C09B-49A6-A9FE-7DBD4AA0E32F}" type="presOf" srcId="{20459631-C08A-45DF-A0FD-77500891FED7}" destId="{64803484-0599-41E7-BEF4-795F68FD5516}" srcOrd="0" destOrd="0" presId="urn:microsoft.com/office/officeart/2005/8/layout/radial6"/>
    <dgm:cxn modelId="{F56AB6BE-B6E8-4116-8200-B570E2798533}" srcId="{5C893498-6283-443B-85F8-E822965EC1EC}" destId="{A3BF916C-4159-4ED2-A384-B504866EE858}" srcOrd="3" destOrd="0" parTransId="{4CBD9984-A4C9-4D91-B41E-B3E6D07FAF2C}" sibTransId="{B91B0DB1-520D-4D8B-9B77-71B769592505}"/>
    <dgm:cxn modelId="{BCB9FFD9-3EB6-4B3C-AD21-A3732AFFDA49}" type="presOf" srcId="{4CEAF4CB-1C81-4C0D-A561-201AD6780261}" destId="{F33FBA3E-3982-4473-88A6-3446F87E972D}" srcOrd="0" destOrd="0" presId="urn:microsoft.com/office/officeart/2005/8/layout/radial6"/>
    <dgm:cxn modelId="{6749FFE1-C1D6-4F3F-88FF-F55860DCC626}" type="presOf" srcId="{729F8A5F-8BB4-4BB5-819E-D2AA4DF2EE29}" destId="{6B284782-7BA5-45F5-8F77-15B94CF1DEFC}" srcOrd="0" destOrd="0" presId="urn:microsoft.com/office/officeart/2005/8/layout/radial6"/>
    <dgm:cxn modelId="{09A29DE2-F8B2-4434-A3B3-792F85289059}" type="presOf" srcId="{9FED7033-A61D-4EFB-9937-06CC8F83986A}" destId="{DD9C8A0A-B5B7-4213-9F41-2FC87F0F9D1C}" srcOrd="0" destOrd="0" presId="urn:microsoft.com/office/officeart/2005/8/layout/radial6"/>
    <dgm:cxn modelId="{92E9B6EE-9D10-4583-8105-FB8A96F3BD32}" type="presOf" srcId="{4EA0A887-56CD-4977-9853-A07FED63FF4F}" destId="{9A802739-D9E2-43DF-961B-5A7E51D5C2F6}" srcOrd="0" destOrd="0" presId="urn:microsoft.com/office/officeart/2005/8/layout/radial6"/>
    <dgm:cxn modelId="{B11133FC-762B-4D54-BACE-6E5B592263B8}" type="presParOf" srcId="{A5794763-4695-44D1-B509-54CC7AB87FF8}" destId="{F031616A-9DFD-42B8-AABE-9927D7925EED}" srcOrd="0" destOrd="0" presId="urn:microsoft.com/office/officeart/2005/8/layout/radial6"/>
    <dgm:cxn modelId="{306D90E8-998A-4FCC-A037-C3C3524B1D52}" type="presParOf" srcId="{A5794763-4695-44D1-B509-54CC7AB87FF8}" destId="{F8C3E4C5-2B50-4876-B32B-1791A30F4A29}" srcOrd="1" destOrd="0" presId="urn:microsoft.com/office/officeart/2005/8/layout/radial6"/>
    <dgm:cxn modelId="{DFD2CE3D-F60A-409F-83C5-812EA413B595}" type="presParOf" srcId="{A5794763-4695-44D1-B509-54CC7AB87FF8}" destId="{76884580-BB4A-4CFB-946D-0CA42D2F9415}" srcOrd="2" destOrd="0" presId="urn:microsoft.com/office/officeart/2005/8/layout/radial6"/>
    <dgm:cxn modelId="{79D4F4C0-248A-4212-9F08-8A0027EFE2E1}" type="presParOf" srcId="{A5794763-4695-44D1-B509-54CC7AB87FF8}" destId="{DD9C8A0A-B5B7-4213-9F41-2FC87F0F9D1C}" srcOrd="3" destOrd="0" presId="urn:microsoft.com/office/officeart/2005/8/layout/radial6"/>
    <dgm:cxn modelId="{F4E9C2E2-1671-41EE-8046-4EA909E9A7A0}" type="presParOf" srcId="{A5794763-4695-44D1-B509-54CC7AB87FF8}" destId="{6B284782-7BA5-45F5-8F77-15B94CF1DEFC}" srcOrd="4" destOrd="0" presId="urn:microsoft.com/office/officeart/2005/8/layout/radial6"/>
    <dgm:cxn modelId="{08D60540-75E9-44AC-A6F8-253C30DE9C4F}" type="presParOf" srcId="{A5794763-4695-44D1-B509-54CC7AB87FF8}" destId="{13E47AB0-105A-4CB0-8BC7-A4673F8E5CFA}" srcOrd="5" destOrd="0" presId="urn:microsoft.com/office/officeart/2005/8/layout/radial6"/>
    <dgm:cxn modelId="{DC1EF76D-E600-4648-979C-C11D4EFAA145}" type="presParOf" srcId="{A5794763-4695-44D1-B509-54CC7AB87FF8}" destId="{2F5F4D33-3AC6-4CD7-BE61-A51B6523700D}" srcOrd="6" destOrd="0" presId="urn:microsoft.com/office/officeart/2005/8/layout/radial6"/>
    <dgm:cxn modelId="{7F4A4B7C-C4C1-4332-8914-D597E702E871}" type="presParOf" srcId="{A5794763-4695-44D1-B509-54CC7AB87FF8}" destId="{9C91BBD1-41BD-477D-BE2B-FDF4BFFA79C8}" srcOrd="7" destOrd="0" presId="urn:microsoft.com/office/officeart/2005/8/layout/radial6"/>
    <dgm:cxn modelId="{3F155F0C-A44F-4069-9815-4AD7D35F9CBE}" type="presParOf" srcId="{A5794763-4695-44D1-B509-54CC7AB87FF8}" destId="{8F0B7639-8958-47D6-8462-AC5D9806CC1A}" srcOrd="8" destOrd="0" presId="urn:microsoft.com/office/officeart/2005/8/layout/radial6"/>
    <dgm:cxn modelId="{00032AF5-704E-441E-BD55-549399DA427B}" type="presParOf" srcId="{A5794763-4695-44D1-B509-54CC7AB87FF8}" destId="{E3D829E1-33A9-45DD-B20C-566AEA499B49}" srcOrd="9" destOrd="0" presId="urn:microsoft.com/office/officeart/2005/8/layout/radial6"/>
    <dgm:cxn modelId="{579B5C6C-156D-4DF2-954A-B162225AD7F4}" type="presParOf" srcId="{A5794763-4695-44D1-B509-54CC7AB87FF8}" destId="{9D0BB376-8E24-4229-AE7F-72C177D0CD31}" srcOrd="10" destOrd="0" presId="urn:microsoft.com/office/officeart/2005/8/layout/radial6"/>
    <dgm:cxn modelId="{AA7D677F-04AB-48ED-8409-33016EA99434}" type="presParOf" srcId="{A5794763-4695-44D1-B509-54CC7AB87FF8}" destId="{EBA4B353-651C-4428-AD96-E185BB7811CB}" srcOrd="11" destOrd="0" presId="urn:microsoft.com/office/officeart/2005/8/layout/radial6"/>
    <dgm:cxn modelId="{0CD53F5C-8576-4933-9A51-84A6EDFE051A}" type="presParOf" srcId="{A5794763-4695-44D1-B509-54CC7AB87FF8}" destId="{AE1642AE-29B2-4A9B-829F-8668B7F8E831}" srcOrd="12" destOrd="0" presId="urn:microsoft.com/office/officeart/2005/8/layout/radial6"/>
    <dgm:cxn modelId="{16A82FC8-962F-4985-91D5-6F96D0342904}" type="presParOf" srcId="{A5794763-4695-44D1-B509-54CC7AB87FF8}" destId="{9A802739-D9E2-43DF-961B-5A7E51D5C2F6}" srcOrd="13" destOrd="0" presId="urn:microsoft.com/office/officeart/2005/8/layout/radial6"/>
    <dgm:cxn modelId="{282A54C5-920E-422C-B463-2521221ABFD2}" type="presParOf" srcId="{A5794763-4695-44D1-B509-54CC7AB87FF8}" destId="{702AC2E2-6E8C-4DA5-81D7-8399ECA8FC97}" srcOrd="14" destOrd="0" presId="urn:microsoft.com/office/officeart/2005/8/layout/radial6"/>
    <dgm:cxn modelId="{391670B4-7E7A-4BC6-BD3A-EF802B4A1CE4}" type="presParOf" srcId="{A5794763-4695-44D1-B509-54CC7AB87FF8}" destId="{64803484-0599-41E7-BEF4-795F68FD5516}" srcOrd="15" destOrd="0" presId="urn:microsoft.com/office/officeart/2005/8/layout/radial6"/>
    <dgm:cxn modelId="{DFC3F1C2-11BA-4CBF-877E-A629689666D8}" type="presParOf" srcId="{A5794763-4695-44D1-B509-54CC7AB87FF8}" destId="{34656309-DBE3-4158-8F40-4C5AFE1DB974}" srcOrd="16" destOrd="0" presId="urn:microsoft.com/office/officeart/2005/8/layout/radial6"/>
    <dgm:cxn modelId="{75A56399-7C9C-47A7-A20E-DD4D50FDC411}" type="presParOf" srcId="{A5794763-4695-44D1-B509-54CC7AB87FF8}" destId="{F3A32AC8-3EB5-4F5D-9DBA-B32E50422306}" srcOrd="17" destOrd="0" presId="urn:microsoft.com/office/officeart/2005/8/layout/radial6"/>
    <dgm:cxn modelId="{E0D12D18-783A-42E8-B915-FFA684A649E8}" type="presParOf" srcId="{A5794763-4695-44D1-B509-54CC7AB87FF8}" destId="{F33FBA3E-3982-4473-88A6-3446F87E972D}" srcOrd="18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B5C1C17-5273-4EB3-AA86-02B0CB9CFC8C}" type="doc">
      <dgm:prSet loTypeId="urn:microsoft.com/office/officeart/2005/8/layout/hList3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C5BADFE-E864-447C-91D2-B1A5B621E2CB}">
      <dgm:prSet phldrT="[Text]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/>
            <a:t>Engage through Questions</a:t>
          </a:r>
        </a:p>
      </dgm:t>
    </dgm:pt>
    <dgm:pt modelId="{5A1AED9F-CBD7-450F-B3BC-3A11381D4791}" type="parTrans" cxnId="{CA8A3079-0660-4239-B8F4-B14F53ABB2E2}">
      <dgm:prSet/>
      <dgm:spPr/>
      <dgm:t>
        <a:bodyPr/>
        <a:lstStyle/>
        <a:p>
          <a:endParaRPr lang="en-US"/>
        </a:p>
      </dgm:t>
    </dgm:pt>
    <dgm:pt modelId="{0A6ABF7A-0F70-432A-BB0A-0A06DAE180B4}" type="sibTrans" cxnId="{CA8A3079-0660-4239-B8F4-B14F53ABB2E2}">
      <dgm:prSet/>
      <dgm:spPr/>
      <dgm:t>
        <a:bodyPr/>
        <a:lstStyle/>
        <a:p>
          <a:endParaRPr lang="en-US"/>
        </a:p>
      </dgm:t>
    </dgm:pt>
    <dgm:pt modelId="{23062B6C-8BA8-46F7-9AFE-C18451EA1C00}">
      <dgm:prSet phldrT="[Text]"/>
      <dgm:spPr/>
      <dgm:t>
        <a:bodyPr/>
        <a:lstStyle/>
        <a:p>
          <a:r>
            <a:rPr lang="en-US" b="1" u="sng" dirty="0"/>
            <a:t>Outcome 1:</a:t>
          </a:r>
        </a:p>
        <a:p>
          <a:r>
            <a:rPr lang="en-US" dirty="0"/>
            <a:t>Identify “THE” problem</a:t>
          </a:r>
        </a:p>
        <a:p>
          <a:endParaRPr lang="en-US" dirty="0"/>
        </a:p>
      </dgm:t>
    </dgm:pt>
    <dgm:pt modelId="{4D6DF556-147F-4C39-8495-A1179994E5AB}" type="parTrans" cxnId="{DB06C24B-61FC-4C85-9756-3B246E66562F}">
      <dgm:prSet/>
      <dgm:spPr/>
      <dgm:t>
        <a:bodyPr/>
        <a:lstStyle/>
        <a:p>
          <a:endParaRPr lang="en-US"/>
        </a:p>
      </dgm:t>
    </dgm:pt>
    <dgm:pt modelId="{2C0713E3-5BD9-4199-8FE6-7321373974A8}" type="sibTrans" cxnId="{DB06C24B-61FC-4C85-9756-3B246E66562F}">
      <dgm:prSet/>
      <dgm:spPr/>
      <dgm:t>
        <a:bodyPr/>
        <a:lstStyle/>
        <a:p>
          <a:endParaRPr lang="en-US"/>
        </a:p>
      </dgm:t>
    </dgm:pt>
    <dgm:pt modelId="{C482E51C-B519-4EB6-B26C-4AB53F4B3E31}">
      <dgm:prSet phldrT="[Text]"/>
      <dgm:spPr/>
      <dgm:t>
        <a:bodyPr/>
        <a:lstStyle/>
        <a:p>
          <a:r>
            <a:rPr lang="en-US" b="1" u="sng" dirty="0"/>
            <a:t>Outcome 2:</a:t>
          </a:r>
        </a:p>
        <a:p>
          <a:r>
            <a:rPr lang="en-US" dirty="0"/>
            <a:t>Reinforced Relationships &amp; opened lines of communication</a:t>
          </a:r>
        </a:p>
        <a:p>
          <a:endParaRPr lang="en-US" dirty="0"/>
        </a:p>
      </dgm:t>
    </dgm:pt>
    <dgm:pt modelId="{D82040A4-411D-4456-825F-F7976A14A7C0}" type="parTrans" cxnId="{77558031-6E39-47A7-B986-689497A63427}">
      <dgm:prSet/>
      <dgm:spPr/>
      <dgm:t>
        <a:bodyPr/>
        <a:lstStyle/>
        <a:p>
          <a:endParaRPr lang="en-US"/>
        </a:p>
      </dgm:t>
    </dgm:pt>
    <dgm:pt modelId="{86BA1CD2-08CD-4B62-90B8-9F006FC0DA17}" type="sibTrans" cxnId="{77558031-6E39-47A7-B986-689497A63427}">
      <dgm:prSet/>
      <dgm:spPr/>
      <dgm:t>
        <a:bodyPr/>
        <a:lstStyle/>
        <a:p>
          <a:endParaRPr lang="en-US"/>
        </a:p>
      </dgm:t>
    </dgm:pt>
    <dgm:pt modelId="{4C139FC3-7683-4587-9B36-6E1C4F0C5E26}">
      <dgm:prSet phldrT="[Text]"/>
      <dgm:spPr/>
      <dgm:t>
        <a:bodyPr/>
        <a:lstStyle/>
        <a:p>
          <a:r>
            <a:rPr lang="en-US" b="1" u="sng" dirty="0"/>
            <a:t>Outcome 3: </a:t>
          </a:r>
        </a:p>
        <a:p>
          <a:r>
            <a:rPr lang="en-US" dirty="0"/>
            <a:t>New &amp; better information</a:t>
          </a:r>
        </a:p>
        <a:p>
          <a:endParaRPr lang="en-US" dirty="0"/>
        </a:p>
      </dgm:t>
    </dgm:pt>
    <dgm:pt modelId="{A5BFBF31-0797-4E13-82AE-7A3A51ADC9B0}" type="parTrans" cxnId="{295CDBE8-0B60-49E9-ADD1-116BF61D63EE}">
      <dgm:prSet/>
      <dgm:spPr/>
      <dgm:t>
        <a:bodyPr/>
        <a:lstStyle/>
        <a:p>
          <a:endParaRPr lang="en-US"/>
        </a:p>
      </dgm:t>
    </dgm:pt>
    <dgm:pt modelId="{EF02434B-31C4-4C94-B2CE-4143625D97A5}" type="sibTrans" cxnId="{295CDBE8-0B60-49E9-ADD1-116BF61D63EE}">
      <dgm:prSet/>
      <dgm:spPr/>
      <dgm:t>
        <a:bodyPr/>
        <a:lstStyle/>
        <a:p>
          <a:endParaRPr lang="en-US"/>
        </a:p>
      </dgm:t>
    </dgm:pt>
    <dgm:pt modelId="{B49F35EE-BE02-4542-AFE3-9C422B801718}" type="pres">
      <dgm:prSet presAssocID="{EB5C1C17-5273-4EB3-AA86-02B0CB9CFC8C}" presName="composite" presStyleCnt="0">
        <dgm:presLayoutVars>
          <dgm:chMax val="1"/>
          <dgm:dir/>
          <dgm:resizeHandles val="exact"/>
        </dgm:presLayoutVars>
      </dgm:prSet>
      <dgm:spPr/>
    </dgm:pt>
    <dgm:pt modelId="{47AA85DD-A00F-497A-B9E6-3626DC9BB60C}" type="pres">
      <dgm:prSet presAssocID="{CC5BADFE-E864-447C-91D2-B1A5B621E2CB}" presName="roof" presStyleLbl="dkBgShp" presStyleIdx="0" presStyleCnt="2" custScaleY="58826" custLinFactNeighborX="-143"/>
      <dgm:spPr/>
    </dgm:pt>
    <dgm:pt modelId="{15EB7B3F-0174-4D61-8AB7-630BCE7E7553}" type="pres">
      <dgm:prSet presAssocID="{CC5BADFE-E864-447C-91D2-B1A5B621E2CB}" presName="pillars" presStyleCnt="0"/>
      <dgm:spPr/>
    </dgm:pt>
    <dgm:pt modelId="{8EE21A2C-7BE3-4273-BED6-780B4132CC14}" type="pres">
      <dgm:prSet presAssocID="{CC5BADFE-E864-447C-91D2-B1A5B621E2CB}" presName="pillar1" presStyleLbl="node1" presStyleIdx="0" presStyleCnt="3" custLinFactNeighborX="284" custLinFactNeighborY="-216">
        <dgm:presLayoutVars>
          <dgm:bulletEnabled val="1"/>
        </dgm:presLayoutVars>
      </dgm:prSet>
      <dgm:spPr/>
    </dgm:pt>
    <dgm:pt modelId="{154C069B-1CFE-40A0-A17D-2B63D9A6F061}" type="pres">
      <dgm:prSet presAssocID="{C482E51C-B519-4EB6-B26C-4AB53F4B3E31}" presName="pillarX" presStyleLbl="node1" presStyleIdx="1" presStyleCnt="3">
        <dgm:presLayoutVars>
          <dgm:bulletEnabled val="1"/>
        </dgm:presLayoutVars>
      </dgm:prSet>
      <dgm:spPr/>
    </dgm:pt>
    <dgm:pt modelId="{C26F1ED2-D0C8-4B25-8B57-2D4BD7444240}" type="pres">
      <dgm:prSet presAssocID="{4C139FC3-7683-4587-9B36-6E1C4F0C5E26}" presName="pillarX" presStyleLbl="node1" presStyleIdx="2" presStyleCnt="3" custLinFactNeighborX="2741" custLinFactNeighborY="-1092">
        <dgm:presLayoutVars>
          <dgm:bulletEnabled val="1"/>
        </dgm:presLayoutVars>
      </dgm:prSet>
      <dgm:spPr/>
    </dgm:pt>
    <dgm:pt modelId="{955191ED-CE4C-4308-ACDD-7E912C6AB5E7}" type="pres">
      <dgm:prSet presAssocID="{CC5BADFE-E864-447C-91D2-B1A5B621E2CB}" presName="base" presStyleLbl="dkBgShp" presStyleIdx="1" presStyleCnt="2" custFlipVert="1" custScaleY="14865" custLinFactNeighborX="-3989" custLinFactNeighborY="-6440"/>
      <dgm:spPr/>
    </dgm:pt>
  </dgm:ptLst>
  <dgm:cxnLst>
    <dgm:cxn modelId="{C336B406-09B9-4B58-A131-62785FEF19AA}" type="presOf" srcId="{4C139FC3-7683-4587-9B36-6E1C4F0C5E26}" destId="{C26F1ED2-D0C8-4B25-8B57-2D4BD7444240}" srcOrd="0" destOrd="0" presId="urn:microsoft.com/office/officeart/2005/8/layout/hList3"/>
    <dgm:cxn modelId="{C005A115-D130-442C-93C5-275C275F796F}" type="presOf" srcId="{CC5BADFE-E864-447C-91D2-B1A5B621E2CB}" destId="{47AA85DD-A00F-497A-B9E6-3626DC9BB60C}" srcOrd="0" destOrd="0" presId="urn:microsoft.com/office/officeart/2005/8/layout/hList3"/>
    <dgm:cxn modelId="{77558031-6E39-47A7-B986-689497A63427}" srcId="{CC5BADFE-E864-447C-91D2-B1A5B621E2CB}" destId="{C482E51C-B519-4EB6-B26C-4AB53F4B3E31}" srcOrd="1" destOrd="0" parTransId="{D82040A4-411D-4456-825F-F7976A14A7C0}" sibTransId="{86BA1CD2-08CD-4B62-90B8-9F006FC0DA17}"/>
    <dgm:cxn modelId="{23B63E4B-A4DE-46AC-A46F-33934DC57787}" type="presOf" srcId="{23062B6C-8BA8-46F7-9AFE-C18451EA1C00}" destId="{8EE21A2C-7BE3-4273-BED6-780B4132CC14}" srcOrd="0" destOrd="0" presId="urn:microsoft.com/office/officeart/2005/8/layout/hList3"/>
    <dgm:cxn modelId="{DB06C24B-61FC-4C85-9756-3B246E66562F}" srcId="{CC5BADFE-E864-447C-91D2-B1A5B621E2CB}" destId="{23062B6C-8BA8-46F7-9AFE-C18451EA1C00}" srcOrd="0" destOrd="0" parTransId="{4D6DF556-147F-4C39-8495-A1179994E5AB}" sibTransId="{2C0713E3-5BD9-4199-8FE6-7321373974A8}"/>
    <dgm:cxn modelId="{CA8A3079-0660-4239-B8F4-B14F53ABB2E2}" srcId="{EB5C1C17-5273-4EB3-AA86-02B0CB9CFC8C}" destId="{CC5BADFE-E864-447C-91D2-B1A5B621E2CB}" srcOrd="0" destOrd="0" parTransId="{5A1AED9F-CBD7-450F-B3BC-3A11381D4791}" sibTransId="{0A6ABF7A-0F70-432A-BB0A-0A06DAE180B4}"/>
    <dgm:cxn modelId="{250DC298-B959-41B9-A510-005F2F18EF67}" type="presOf" srcId="{C482E51C-B519-4EB6-B26C-4AB53F4B3E31}" destId="{154C069B-1CFE-40A0-A17D-2B63D9A6F061}" srcOrd="0" destOrd="0" presId="urn:microsoft.com/office/officeart/2005/8/layout/hList3"/>
    <dgm:cxn modelId="{2E7AABBC-709D-4AC1-A82F-3469117557D4}" type="presOf" srcId="{EB5C1C17-5273-4EB3-AA86-02B0CB9CFC8C}" destId="{B49F35EE-BE02-4542-AFE3-9C422B801718}" srcOrd="0" destOrd="0" presId="urn:microsoft.com/office/officeart/2005/8/layout/hList3"/>
    <dgm:cxn modelId="{295CDBE8-0B60-49E9-ADD1-116BF61D63EE}" srcId="{CC5BADFE-E864-447C-91D2-B1A5B621E2CB}" destId="{4C139FC3-7683-4587-9B36-6E1C4F0C5E26}" srcOrd="2" destOrd="0" parTransId="{A5BFBF31-0797-4E13-82AE-7A3A51ADC9B0}" sibTransId="{EF02434B-31C4-4C94-B2CE-4143625D97A5}"/>
    <dgm:cxn modelId="{BF194AA7-E714-4925-83F7-9ACABA367696}" type="presParOf" srcId="{B49F35EE-BE02-4542-AFE3-9C422B801718}" destId="{47AA85DD-A00F-497A-B9E6-3626DC9BB60C}" srcOrd="0" destOrd="0" presId="urn:microsoft.com/office/officeart/2005/8/layout/hList3"/>
    <dgm:cxn modelId="{A33D4ABB-5BAE-4FC1-B9DB-7A99D633FDAB}" type="presParOf" srcId="{B49F35EE-BE02-4542-AFE3-9C422B801718}" destId="{15EB7B3F-0174-4D61-8AB7-630BCE7E7553}" srcOrd="1" destOrd="0" presId="urn:microsoft.com/office/officeart/2005/8/layout/hList3"/>
    <dgm:cxn modelId="{7BB5EC74-AA5E-4321-AE13-26EC1073868F}" type="presParOf" srcId="{15EB7B3F-0174-4D61-8AB7-630BCE7E7553}" destId="{8EE21A2C-7BE3-4273-BED6-780B4132CC14}" srcOrd="0" destOrd="0" presId="urn:microsoft.com/office/officeart/2005/8/layout/hList3"/>
    <dgm:cxn modelId="{09ED3007-665C-4DF8-8BC3-AE45DF7B7D10}" type="presParOf" srcId="{15EB7B3F-0174-4D61-8AB7-630BCE7E7553}" destId="{154C069B-1CFE-40A0-A17D-2B63D9A6F061}" srcOrd="1" destOrd="0" presId="urn:microsoft.com/office/officeart/2005/8/layout/hList3"/>
    <dgm:cxn modelId="{8E865F48-C045-4170-A48E-9C9F05FFB674}" type="presParOf" srcId="{15EB7B3F-0174-4D61-8AB7-630BCE7E7553}" destId="{C26F1ED2-D0C8-4B25-8B57-2D4BD7444240}" srcOrd="2" destOrd="0" presId="urn:microsoft.com/office/officeart/2005/8/layout/hList3"/>
    <dgm:cxn modelId="{14EFF852-F353-4A1D-BE4B-2DB91255C7FF}" type="presParOf" srcId="{B49F35EE-BE02-4542-AFE3-9C422B801718}" destId="{955191ED-CE4C-4308-ACDD-7E912C6AB5E7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FC0CF31-7828-42A7-B116-7473D3C2E5A4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41243EB-1A3E-46AF-B83D-D9C84E0B803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There is no fail, only “it worked as expected” or “it didn’t work as expected.”</a:t>
          </a:r>
        </a:p>
      </dgm:t>
    </dgm:pt>
    <dgm:pt modelId="{65698F90-FDCA-43F7-982E-709BAD936305}" type="parTrans" cxnId="{D7D5B40F-F4E8-48BC-85AC-387CF179415C}">
      <dgm:prSet/>
      <dgm:spPr/>
      <dgm:t>
        <a:bodyPr/>
        <a:lstStyle/>
        <a:p>
          <a:endParaRPr lang="en-US"/>
        </a:p>
      </dgm:t>
    </dgm:pt>
    <dgm:pt modelId="{63B200F6-D3E1-4EE3-9481-DFCA6DB7D809}" type="sibTrans" cxnId="{D7D5B40F-F4E8-48BC-85AC-387CF179415C}">
      <dgm:prSet/>
      <dgm:spPr/>
      <dgm:t>
        <a:bodyPr/>
        <a:lstStyle/>
        <a:p>
          <a:endParaRPr lang="en-US"/>
        </a:p>
      </dgm:t>
    </dgm:pt>
    <dgm:pt modelId="{5691C2B5-2145-46A2-B35B-D318F6BBC27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Expect imperfection and give it value</a:t>
          </a:r>
        </a:p>
      </dgm:t>
    </dgm:pt>
    <dgm:pt modelId="{623E84F6-7B09-422B-994A-146E481660FC}" type="parTrans" cxnId="{DC192306-6F10-4772-BBDA-84029C100DC1}">
      <dgm:prSet/>
      <dgm:spPr/>
      <dgm:t>
        <a:bodyPr/>
        <a:lstStyle/>
        <a:p>
          <a:endParaRPr lang="en-US"/>
        </a:p>
      </dgm:t>
    </dgm:pt>
    <dgm:pt modelId="{3A033C5B-32FE-44FA-9C20-0575C6AC7B01}" type="sibTrans" cxnId="{DC192306-6F10-4772-BBDA-84029C100DC1}">
      <dgm:prSet/>
      <dgm:spPr/>
      <dgm:t>
        <a:bodyPr/>
        <a:lstStyle/>
        <a:p>
          <a:endParaRPr lang="en-US"/>
        </a:p>
      </dgm:t>
    </dgm:pt>
    <dgm:pt modelId="{4BA16C19-D74C-47F2-A7DD-96A88028491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Celebrate the process</a:t>
          </a:r>
        </a:p>
      </dgm:t>
    </dgm:pt>
    <dgm:pt modelId="{07EFF813-0EAB-4818-B448-922E1BA51D52}" type="parTrans" cxnId="{16E65ED2-5397-446A-A1F2-DDCD59144053}">
      <dgm:prSet/>
      <dgm:spPr/>
      <dgm:t>
        <a:bodyPr/>
        <a:lstStyle/>
        <a:p>
          <a:endParaRPr lang="en-US"/>
        </a:p>
      </dgm:t>
    </dgm:pt>
    <dgm:pt modelId="{636EF3EC-E77B-49DA-9DC3-EBCF1BBE132D}" type="sibTrans" cxnId="{16E65ED2-5397-446A-A1F2-DDCD59144053}">
      <dgm:prSet/>
      <dgm:spPr/>
      <dgm:t>
        <a:bodyPr/>
        <a:lstStyle/>
        <a:p>
          <a:endParaRPr lang="en-US"/>
        </a:p>
      </dgm:t>
    </dgm:pt>
    <dgm:pt modelId="{990A0C51-5643-49B7-87A5-03D9B031642E}" type="pres">
      <dgm:prSet presAssocID="{5FC0CF31-7828-42A7-B116-7473D3C2E5A4}" presName="root" presStyleCnt="0">
        <dgm:presLayoutVars>
          <dgm:dir/>
          <dgm:resizeHandles val="exact"/>
        </dgm:presLayoutVars>
      </dgm:prSet>
      <dgm:spPr/>
    </dgm:pt>
    <dgm:pt modelId="{6F8B896E-823E-4C48-B839-004FB55D9717}" type="pres">
      <dgm:prSet presAssocID="{541243EB-1A3E-46AF-B83D-D9C84E0B803B}" presName="compNode" presStyleCnt="0"/>
      <dgm:spPr/>
    </dgm:pt>
    <dgm:pt modelId="{37C6062E-FE46-4793-80F7-06E0071D2907}" type="pres">
      <dgm:prSet presAssocID="{541243EB-1A3E-46AF-B83D-D9C84E0B803B}" presName="bgRect" presStyleLbl="bgShp" presStyleIdx="0" presStyleCnt="3"/>
      <dgm:spPr/>
    </dgm:pt>
    <dgm:pt modelId="{B5AE3A98-1A4A-4DEA-9C97-12664672DF41}" type="pres">
      <dgm:prSet presAssocID="{541243EB-1A3E-46AF-B83D-D9C84E0B803B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onfused Face with No Fill"/>
        </a:ext>
      </dgm:extLst>
    </dgm:pt>
    <dgm:pt modelId="{01C60315-0BF3-4D85-BA88-4B488B555F57}" type="pres">
      <dgm:prSet presAssocID="{541243EB-1A3E-46AF-B83D-D9C84E0B803B}" presName="spaceRect" presStyleCnt="0"/>
      <dgm:spPr/>
    </dgm:pt>
    <dgm:pt modelId="{979C0A7C-EE3D-4BD0-8B70-B97F149634B5}" type="pres">
      <dgm:prSet presAssocID="{541243EB-1A3E-46AF-B83D-D9C84E0B803B}" presName="parTx" presStyleLbl="revTx" presStyleIdx="0" presStyleCnt="3">
        <dgm:presLayoutVars>
          <dgm:chMax val="0"/>
          <dgm:chPref val="0"/>
        </dgm:presLayoutVars>
      </dgm:prSet>
      <dgm:spPr/>
    </dgm:pt>
    <dgm:pt modelId="{7F36086F-0B64-4FBE-B391-61E9DB54D79C}" type="pres">
      <dgm:prSet presAssocID="{63B200F6-D3E1-4EE3-9481-DFCA6DB7D809}" presName="sibTrans" presStyleCnt="0"/>
      <dgm:spPr/>
    </dgm:pt>
    <dgm:pt modelId="{A8319670-39AF-481D-9FB8-256AE947DB6D}" type="pres">
      <dgm:prSet presAssocID="{5691C2B5-2145-46A2-B35B-D318F6BBC277}" presName="compNode" presStyleCnt="0"/>
      <dgm:spPr/>
    </dgm:pt>
    <dgm:pt modelId="{A1A6A83B-3E32-4637-A0E5-9A7FFB5D2E34}" type="pres">
      <dgm:prSet presAssocID="{5691C2B5-2145-46A2-B35B-D318F6BBC277}" presName="bgRect" presStyleLbl="bgShp" presStyleIdx="1" presStyleCnt="3"/>
      <dgm:spPr/>
    </dgm:pt>
    <dgm:pt modelId="{E722D8E4-6887-43A6-9737-C698696AD5EB}" type="pres">
      <dgm:prSet presAssocID="{5691C2B5-2145-46A2-B35B-D318F6BBC277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8AAB8CCF-D514-456A-AF5E-945B208135E6}" type="pres">
      <dgm:prSet presAssocID="{5691C2B5-2145-46A2-B35B-D318F6BBC277}" presName="spaceRect" presStyleCnt="0"/>
      <dgm:spPr/>
    </dgm:pt>
    <dgm:pt modelId="{EE77D403-53A8-488C-A7ED-C7FA10C5BBE6}" type="pres">
      <dgm:prSet presAssocID="{5691C2B5-2145-46A2-B35B-D318F6BBC277}" presName="parTx" presStyleLbl="revTx" presStyleIdx="1" presStyleCnt="3">
        <dgm:presLayoutVars>
          <dgm:chMax val="0"/>
          <dgm:chPref val="0"/>
        </dgm:presLayoutVars>
      </dgm:prSet>
      <dgm:spPr/>
    </dgm:pt>
    <dgm:pt modelId="{F793E640-2A1E-413E-9357-70EE6DAF0D08}" type="pres">
      <dgm:prSet presAssocID="{3A033C5B-32FE-44FA-9C20-0575C6AC7B01}" presName="sibTrans" presStyleCnt="0"/>
      <dgm:spPr/>
    </dgm:pt>
    <dgm:pt modelId="{547C4C7D-0962-4FCE-863D-ED1D5B5EED3E}" type="pres">
      <dgm:prSet presAssocID="{4BA16C19-D74C-47F2-A7DD-96A880284911}" presName="compNode" presStyleCnt="0"/>
      <dgm:spPr/>
    </dgm:pt>
    <dgm:pt modelId="{420F7CBE-6DB6-457D-B7E9-3E1009610A85}" type="pres">
      <dgm:prSet presAssocID="{4BA16C19-D74C-47F2-A7DD-96A880284911}" presName="bgRect" presStyleLbl="bgShp" presStyleIdx="2" presStyleCnt="3"/>
      <dgm:spPr/>
    </dgm:pt>
    <dgm:pt modelId="{F5A9BC31-7E5F-43E7-8BCB-68270B8C4F23}" type="pres">
      <dgm:prSet presAssocID="{4BA16C19-D74C-47F2-A7DD-96A880284911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onfetti Ball"/>
        </a:ext>
      </dgm:extLst>
    </dgm:pt>
    <dgm:pt modelId="{11670445-0AE8-477F-BBCA-E77AB815A5F7}" type="pres">
      <dgm:prSet presAssocID="{4BA16C19-D74C-47F2-A7DD-96A880284911}" presName="spaceRect" presStyleCnt="0"/>
      <dgm:spPr/>
    </dgm:pt>
    <dgm:pt modelId="{C8E28E7F-07D7-4FB3-919C-7B14751B1492}" type="pres">
      <dgm:prSet presAssocID="{4BA16C19-D74C-47F2-A7DD-96A880284911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DC192306-6F10-4772-BBDA-84029C100DC1}" srcId="{5FC0CF31-7828-42A7-B116-7473D3C2E5A4}" destId="{5691C2B5-2145-46A2-B35B-D318F6BBC277}" srcOrd="1" destOrd="0" parTransId="{623E84F6-7B09-422B-994A-146E481660FC}" sibTransId="{3A033C5B-32FE-44FA-9C20-0575C6AC7B01}"/>
    <dgm:cxn modelId="{90312F0F-C407-41A5-9EFB-70F14BEE571E}" type="presOf" srcId="{4BA16C19-D74C-47F2-A7DD-96A880284911}" destId="{C8E28E7F-07D7-4FB3-919C-7B14751B1492}" srcOrd="0" destOrd="0" presId="urn:microsoft.com/office/officeart/2018/2/layout/IconVerticalSolidList"/>
    <dgm:cxn modelId="{D7D5B40F-F4E8-48BC-85AC-387CF179415C}" srcId="{5FC0CF31-7828-42A7-B116-7473D3C2E5A4}" destId="{541243EB-1A3E-46AF-B83D-D9C84E0B803B}" srcOrd="0" destOrd="0" parTransId="{65698F90-FDCA-43F7-982E-709BAD936305}" sibTransId="{63B200F6-D3E1-4EE3-9481-DFCA6DB7D809}"/>
    <dgm:cxn modelId="{C0025FB4-66A0-4FDC-887C-6072D334309D}" type="presOf" srcId="{5FC0CF31-7828-42A7-B116-7473D3C2E5A4}" destId="{990A0C51-5643-49B7-87A5-03D9B031642E}" srcOrd="0" destOrd="0" presId="urn:microsoft.com/office/officeart/2018/2/layout/IconVerticalSolidList"/>
    <dgm:cxn modelId="{942DE7BE-1C4D-46F8-B62A-F2515E890291}" type="presOf" srcId="{5691C2B5-2145-46A2-B35B-D318F6BBC277}" destId="{EE77D403-53A8-488C-A7ED-C7FA10C5BBE6}" srcOrd="0" destOrd="0" presId="urn:microsoft.com/office/officeart/2018/2/layout/IconVerticalSolidList"/>
    <dgm:cxn modelId="{D8EDC0C0-DE9B-419C-8EA4-77DDCE7ADC32}" type="presOf" srcId="{541243EB-1A3E-46AF-B83D-D9C84E0B803B}" destId="{979C0A7C-EE3D-4BD0-8B70-B97F149634B5}" srcOrd="0" destOrd="0" presId="urn:microsoft.com/office/officeart/2018/2/layout/IconVerticalSolidList"/>
    <dgm:cxn modelId="{16E65ED2-5397-446A-A1F2-DDCD59144053}" srcId="{5FC0CF31-7828-42A7-B116-7473D3C2E5A4}" destId="{4BA16C19-D74C-47F2-A7DD-96A880284911}" srcOrd="2" destOrd="0" parTransId="{07EFF813-0EAB-4818-B448-922E1BA51D52}" sibTransId="{636EF3EC-E77B-49DA-9DC3-EBCF1BBE132D}"/>
    <dgm:cxn modelId="{A596B646-6562-422B-801E-EEC6C42617B4}" type="presParOf" srcId="{990A0C51-5643-49B7-87A5-03D9B031642E}" destId="{6F8B896E-823E-4C48-B839-004FB55D9717}" srcOrd="0" destOrd="0" presId="urn:microsoft.com/office/officeart/2018/2/layout/IconVerticalSolidList"/>
    <dgm:cxn modelId="{698E40AB-7204-4C6C-A1B2-6D1F8B4C006E}" type="presParOf" srcId="{6F8B896E-823E-4C48-B839-004FB55D9717}" destId="{37C6062E-FE46-4793-80F7-06E0071D2907}" srcOrd="0" destOrd="0" presId="urn:microsoft.com/office/officeart/2018/2/layout/IconVerticalSolidList"/>
    <dgm:cxn modelId="{FC9F278E-A41F-4D79-A488-EE0BE637D7A2}" type="presParOf" srcId="{6F8B896E-823E-4C48-B839-004FB55D9717}" destId="{B5AE3A98-1A4A-4DEA-9C97-12664672DF41}" srcOrd="1" destOrd="0" presId="urn:microsoft.com/office/officeart/2018/2/layout/IconVerticalSolidList"/>
    <dgm:cxn modelId="{10FF50A7-1C81-4FD9-A9DC-B7EB5D5A3B0D}" type="presParOf" srcId="{6F8B896E-823E-4C48-B839-004FB55D9717}" destId="{01C60315-0BF3-4D85-BA88-4B488B555F57}" srcOrd="2" destOrd="0" presId="urn:microsoft.com/office/officeart/2018/2/layout/IconVerticalSolidList"/>
    <dgm:cxn modelId="{6DC9C9EF-B99D-4664-AF54-A74D9E1C5F66}" type="presParOf" srcId="{6F8B896E-823E-4C48-B839-004FB55D9717}" destId="{979C0A7C-EE3D-4BD0-8B70-B97F149634B5}" srcOrd="3" destOrd="0" presId="urn:microsoft.com/office/officeart/2018/2/layout/IconVerticalSolidList"/>
    <dgm:cxn modelId="{95A985AB-247F-4C8F-9B5F-240E32DE5241}" type="presParOf" srcId="{990A0C51-5643-49B7-87A5-03D9B031642E}" destId="{7F36086F-0B64-4FBE-B391-61E9DB54D79C}" srcOrd="1" destOrd="0" presId="urn:microsoft.com/office/officeart/2018/2/layout/IconVerticalSolidList"/>
    <dgm:cxn modelId="{6DD27FA4-70F7-4740-A170-BC63D6302775}" type="presParOf" srcId="{990A0C51-5643-49B7-87A5-03D9B031642E}" destId="{A8319670-39AF-481D-9FB8-256AE947DB6D}" srcOrd="2" destOrd="0" presId="urn:microsoft.com/office/officeart/2018/2/layout/IconVerticalSolidList"/>
    <dgm:cxn modelId="{C84A14CF-4AE9-4C35-8FA8-2E7C9C277C15}" type="presParOf" srcId="{A8319670-39AF-481D-9FB8-256AE947DB6D}" destId="{A1A6A83B-3E32-4637-A0E5-9A7FFB5D2E34}" srcOrd="0" destOrd="0" presId="urn:microsoft.com/office/officeart/2018/2/layout/IconVerticalSolidList"/>
    <dgm:cxn modelId="{0B37944E-FC25-4266-AB4B-CE04CA05BBB7}" type="presParOf" srcId="{A8319670-39AF-481D-9FB8-256AE947DB6D}" destId="{E722D8E4-6887-43A6-9737-C698696AD5EB}" srcOrd="1" destOrd="0" presId="urn:microsoft.com/office/officeart/2018/2/layout/IconVerticalSolidList"/>
    <dgm:cxn modelId="{E3E86670-5E15-4C5B-95A3-730633CCC7F0}" type="presParOf" srcId="{A8319670-39AF-481D-9FB8-256AE947DB6D}" destId="{8AAB8CCF-D514-456A-AF5E-945B208135E6}" srcOrd="2" destOrd="0" presId="urn:microsoft.com/office/officeart/2018/2/layout/IconVerticalSolidList"/>
    <dgm:cxn modelId="{BE249A90-919C-454E-8E0D-7B8BCFDCE9EF}" type="presParOf" srcId="{A8319670-39AF-481D-9FB8-256AE947DB6D}" destId="{EE77D403-53A8-488C-A7ED-C7FA10C5BBE6}" srcOrd="3" destOrd="0" presId="urn:microsoft.com/office/officeart/2018/2/layout/IconVerticalSolidList"/>
    <dgm:cxn modelId="{CB77403E-7728-44D0-B7FC-ACDA6FCF847C}" type="presParOf" srcId="{990A0C51-5643-49B7-87A5-03D9B031642E}" destId="{F793E640-2A1E-413E-9357-70EE6DAF0D08}" srcOrd="3" destOrd="0" presId="urn:microsoft.com/office/officeart/2018/2/layout/IconVerticalSolidList"/>
    <dgm:cxn modelId="{E1F86899-2345-4C80-91B6-28408D813A81}" type="presParOf" srcId="{990A0C51-5643-49B7-87A5-03D9B031642E}" destId="{547C4C7D-0962-4FCE-863D-ED1D5B5EED3E}" srcOrd="4" destOrd="0" presId="urn:microsoft.com/office/officeart/2018/2/layout/IconVerticalSolidList"/>
    <dgm:cxn modelId="{BA8417D5-D277-43AA-AC7B-F876142D60B2}" type="presParOf" srcId="{547C4C7D-0962-4FCE-863D-ED1D5B5EED3E}" destId="{420F7CBE-6DB6-457D-B7E9-3E1009610A85}" srcOrd="0" destOrd="0" presId="urn:microsoft.com/office/officeart/2018/2/layout/IconVerticalSolidList"/>
    <dgm:cxn modelId="{A77AFC8F-D021-43E7-9B0A-E728C198C30B}" type="presParOf" srcId="{547C4C7D-0962-4FCE-863D-ED1D5B5EED3E}" destId="{F5A9BC31-7E5F-43E7-8BCB-68270B8C4F23}" srcOrd="1" destOrd="0" presId="urn:microsoft.com/office/officeart/2018/2/layout/IconVerticalSolidList"/>
    <dgm:cxn modelId="{52A67A58-697E-4A9C-8046-11CC2CF786D4}" type="presParOf" srcId="{547C4C7D-0962-4FCE-863D-ED1D5B5EED3E}" destId="{11670445-0AE8-477F-BBCA-E77AB815A5F7}" srcOrd="2" destOrd="0" presId="urn:microsoft.com/office/officeart/2018/2/layout/IconVerticalSolidList"/>
    <dgm:cxn modelId="{B0A313B9-BBAB-4027-ACED-AA8BA0686FFA}" type="presParOf" srcId="{547C4C7D-0962-4FCE-863D-ED1D5B5EED3E}" destId="{C8E28E7F-07D7-4FB3-919C-7B14751B149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D142448-35D8-498E-9E49-4388FA70D783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1C00464-B305-4B7E-B53E-E2CC86595AE9}">
      <dgm:prSet phldrT="[Text]" custT="1"/>
      <dgm:spPr/>
      <dgm:t>
        <a:bodyPr/>
        <a:lstStyle/>
        <a:p>
          <a:r>
            <a:rPr lang="en-US" sz="2300" dirty="0"/>
            <a:t>Time</a:t>
          </a:r>
        </a:p>
      </dgm:t>
    </dgm:pt>
    <dgm:pt modelId="{28C1ABEC-F588-475C-9518-56FE0959FA9B}" type="parTrans" cxnId="{822B2133-C3C0-4798-891D-E893FC7B50C8}">
      <dgm:prSet/>
      <dgm:spPr/>
      <dgm:t>
        <a:bodyPr/>
        <a:lstStyle/>
        <a:p>
          <a:endParaRPr lang="en-US"/>
        </a:p>
      </dgm:t>
    </dgm:pt>
    <dgm:pt modelId="{677AC88D-CF53-4B7B-87A9-E6EAE60C1453}" type="sibTrans" cxnId="{822B2133-C3C0-4798-891D-E893FC7B50C8}">
      <dgm:prSet/>
      <dgm:spPr/>
      <dgm:t>
        <a:bodyPr/>
        <a:lstStyle/>
        <a:p>
          <a:endParaRPr lang="en-US"/>
        </a:p>
      </dgm:t>
    </dgm:pt>
    <dgm:pt modelId="{0B7D1B43-D8CE-46AA-9A77-96A0CA948749}">
      <dgm:prSet phldrT="[Text]"/>
      <dgm:spPr/>
      <dgm:t>
        <a:bodyPr/>
        <a:lstStyle/>
        <a:p>
          <a:r>
            <a:rPr lang="en-US" dirty="0"/>
            <a:t>Set your approach to be</a:t>
          </a:r>
        </a:p>
      </dgm:t>
    </dgm:pt>
    <dgm:pt modelId="{80F5D84E-7613-4B35-8901-BECAF050A4A4}" type="parTrans" cxnId="{154664BF-2F42-4704-A66C-A9197555C0A9}">
      <dgm:prSet/>
      <dgm:spPr/>
      <dgm:t>
        <a:bodyPr/>
        <a:lstStyle/>
        <a:p>
          <a:endParaRPr lang="en-US"/>
        </a:p>
      </dgm:t>
    </dgm:pt>
    <dgm:pt modelId="{7D154841-CCDC-4DE3-9F2F-829932324045}" type="sibTrans" cxnId="{154664BF-2F42-4704-A66C-A9197555C0A9}">
      <dgm:prSet/>
      <dgm:spPr/>
      <dgm:t>
        <a:bodyPr/>
        <a:lstStyle/>
        <a:p>
          <a:endParaRPr lang="en-US"/>
        </a:p>
      </dgm:t>
    </dgm:pt>
    <dgm:pt modelId="{645144C8-0795-46EE-925C-9015CF702D61}">
      <dgm:prSet phldrT="[Text]"/>
      <dgm:spPr/>
      <dgm:t>
        <a:bodyPr/>
        <a:lstStyle/>
        <a:p>
          <a:r>
            <a:rPr lang="en-US" dirty="0"/>
            <a:t>Small</a:t>
          </a:r>
        </a:p>
      </dgm:t>
    </dgm:pt>
    <dgm:pt modelId="{B6A53576-46B0-433A-AE6E-98D2B7383BAA}" type="parTrans" cxnId="{F1EFAEE4-9B71-4AFE-9B43-C724C334E187}">
      <dgm:prSet/>
      <dgm:spPr/>
      <dgm:t>
        <a:bodyPr/>
        <a:lstStyle/>
        <a:p>
          <a:endParaRPr lang="en-US"/>
        </a:p>
      </dgm:t>
    </dgm:pt>
    <dgm:pt modelId="{5C505927-3034-48F8-9EF9-3E67B633AEA6}" type="sibTrans" cxnId="{F1EFAEE4-9B71-4AFE-9B43-C724C334E187}">
      <dgm:prSet/>
      <dgm:spPr/>
      <dgm:t>
        <a:bodyPr/>
        <a:lstStyle/>
        <a:p>
          <a:endParaRPr lang="en-US"/>
        </a:p>
      </dgm:t>
    </dgm:pt>
    <dgm:pt modelId="{9E7DE783-4DCB-43F4-9B5E-7B38C77D63C9}">
      <dgm:prSet phldrT="[Text]" custT="1"/>
      <dgm:spPr/>
      <dgm:t>
        <a:bodyPr/>
        <a:lstStyle/>
        <a:p>
          <a:r>
            <a:rPr lang="en-US" sz="2300" dirty="0"/>
            <a:t>Resources</a:t>
          </a:r>
        </a:p>
      </dgm:t>
    </dgm:pt>
    <dgm:pt modelId="{F62DC2E6-3F43-4660-AFDE-C6E8B09FAB41}" type="parTrans" cxnId="{4F803915-0D9A-4A27-B8FB-370E1179FB07}">
      <dgm:prSet/>
      <dgm:spPr/>
      <dgm:t>
        <a:bodyPr/>
        <a:lstStyle/>
        <a:p>
          <a:endParaRPr lang="en-US"/>
        </a:p>
      </dgm:t>
    </dgm:pt>
    <dgm:pt modelId="{1C3F9576-915A-42F5-A5FB-924300DE88E5}" type="sibTrans" cxnId="{4F803915-0D9A-4A27-B8FB-370E1179FB07}">
      <dgm:prSet/>
      <dgm:spPr/>
      <dgm:t>
        <a:bodyPr/>
        <a:lstStyle/>
        <a:p>
          <a:endParaRPr lang="en-US"/>
        </a:p>
      </dgm:t>
    </dgm:pt>
    <dgm:pt modelId="{AAC35273-404E-44B8-B7A6-9DE95D22A90C}">
      <dgm:prSet phldrT="[Text]" custT="1"/>
      <dgm:spPr/>
      <dgm:t>
        <a:bodyPr/>
        <a:lstStyle/>
        <a:p>
          <a:r>
            <a:rPr lang="en-US" sz="2300" dirty="0"/>
            <a:t>Information</a:t>
          </a:r>
        </a:p>
      </dgm:t>
    </dgm:pt>
    <dgm:pt modelId="{3A973DF7-18CA-442D-A564-50C195EA834C}" type="parTrans" cxnId="{CA8DC546-52CE-4A69-850C-79EDC52C71AC}">
      <dgm:prSet/>
      <dgm:spPr/>
      <dgm:t>
        <a:bodyPr/>
        <a:lstStyle/>
        <a:p>
          <a:endParaRPr lang="en-US"/>
        </a:p>
      </dgm:t>
    </dgm:pt>
    <dgm:pt modelId="{FECEA035-E8D1-45B7-85FF-43A063C86B0C}" type="sibTrans" cxnId="{CA8DC546-52CE-4A69-850C-79EDC52C71AC}">
      <dgm:prSet/>
      <dgm:spPr/>
      <dgm:t>
        <a:bodyPr/>
        <a:lstStyle/>
        <a:p>
          <a:endParaRPr lang="en-US"/>
        </a:p>
      </dgm:t>
    </dgm:pt>
    <dgm:pt modelId="{0FB32A41-8319-4904-97BB-5A41FA2F8B1A}">
      <dgm:prSet phldrT="[Text]"/>
      <dgm:spPr/>
      <dgm:t>
        <a:bodyPr/>
        <a:lstStyle/>
        <a:p>
          <a:r>
            <a:rPr lang="en-US" dirty="0"/>
            <a:t>Aligned</a:t>
          </a:r>
        </a:p>
      </dgm:t>
    </dgm:pt>
    <dgm:pt modelId="{79B6EF78-D61B-469B-AF28-C508E51E254B}" type="parTrans" cxnId="{08A6FCE4-EE53-47C8-8E46-56B1BF9C7278}">
      <dgm:prSet/>
      <dgm:spPr/>
      <dgm:t>
        <a:bodyPr/>
        <a:lstStyle/>
        <a:p>
          <a:endParaRPr lang="en-US"/>
        </a:p>
      </dgm:t>
    </dgm:pt>
    <dgm:pt modelId="{F1DE6A55-2676-43CF-96AE-38880C5DE8CF}" type="sibTrans" cxnId="{08A6FCE4-EE53-47C8-8E46-56B1BF9C7278}">
      <dgm:prSet/>
      <dgm:spPr/>
      <dgm:t>
        <a:bodyPr/>
        <a:lstStyle/>
        <a:p>
          <a:endParaRPr lang="en-US"/>
        </a:p>
      </dgm:t>
    </dgm:pt>
    <dgm:pt modelId="{B0EE5FB9-A73B-4F43-B418-FDD44B87CE84}">
      <dgm:prSet phldrT="[Text]"/>
      <dgm:spPr/>
      <dgm:t>
        <a:bodyPr/>
        <a:lstStyle/>
        <a:p>
          <a:r>
            <a:rPr lang="en-US" dirty="0"/>
            <a:t>Measurable</a:t>
          </a:r>
        </a:p>
      </dgm:t>
    </dgm:pt>
    <dgm:pt modelId="{93CB6847-238C-4BAA-8865-7A8F1C2A9000}" type="parTrans" cxnId="{62357E06-42D1-4D77-A556-92787BA30E3B}">
      <dgm:prSet/>
      <dgm:spPr/>
      <dgm:t>
        <a:bodyPr/>
        <a:lstStyle/>
        <a:p>
          <a:endParaRPr lang="en-US"/>
        </a:p>
      </dgm:t>
    </dgm:pt>
    <dgm:pt modelId="{A2909902-524D-4AA5-BD0A-07F04A55F81C}" type="sibTrans" cxnId="{62357E06-42D1-4D77-A556-92787BA30E3B}">
      <dgm:prSet/>
      <dgm:spPr/>
      <dgm:t>
        <a:bodyPr/>
        <a:lstStyle/>
        <a:p>
          <a:endParaRPr lang="en-US"/>
        </a:p>
      </dgm:t>
    </dgm:pt>
    <dgm:pt modelId="{B5B450E4-6F1B-4BEA-BB7B-A1FD8B87D369}">
      <dgm:prSet phldrT="[Text]"/>
      <dgm:spPr/>
      <dgm:t>
        <a:bodyPr/>
        <a:lstStyle/>
        <a:p>
          <a:r>
            <a:rPr lang="en-US" dirty="0"/>
            <a:t>A crisis means you are short on…</a:t>
          </a:r>
        </a:p>
      </dgm:t>
    </dgm:pt>
    <dgm:pt modelId="{755C4ABB-A4E5-4F33-B5F8-5E5B27148062}" type="sibTrans" cxnId="{C940E4EE-4062-443E-A617-7B67066496F9}">
      <dgm:prSet/>
      <dgm:spPr/>
      <dgm:t>
        <a:bodyPr/>
        <a:lstStyle/>
        <a:p>
          <a:endParaRPr lang="en-US" dirty="0"/>
        </a:p>
      </dgm:t>
    </dgm:pt>
    <dgm:pt modelId="{07FB6FE2-F775-4DCD-AA4C-21AB79AB11B8}" type="parTrans" cxnId="{C940E4EE-4062-443E-A617-7B67066496F9}">
      <dgm:prSet/>
      <dgm:spPr/>
      <dgm:t>
        <a:bodyPr/>
        <a:lstStyle/>
        <a:p>
          <a:endParaRPr lang="en-US"/>
        </a:p>
      </dgm:t>
    </dgm:pt>
    <dgm:pt modelId="{063C6B9F-6C5A-42B4-8477-2AC223E56024}">
      <dgm:prSet phldrT="[Text]" custT="1"/>
      <dgm:spPr/>
      <dgm:t>
        <a:bodyPr/>
        <a:lstStyle/>
        <a:p>
          <a:r>
            <a:rPr lang="en-US" sz="2300" dirty="0"/>
            <a:t>Trust</a:t>
          </a:r>
        </a:p>
      </dgm:t>
    </dgm:pt>
    <dgm:pt modelId="{E22B1FF3-770C-458D-9DA6-622FE349FDF1}" type="parTrans" cxnId="{580E20E8-DAD5-4F2E-8BBC-D922107CDEFA}">
      <dgm:prSet/>
      <dgm:spPr/>
      <dgm:t>
        <a:bodyPr/>
        <a:lstStyle/>
        <a:p>
          <a:endParaRPr lang="en-US"/>
        </a:p>
      </dgm:t>
    </dgm:pt>
    <dgm:pt modelId="{70E781BA-CD98-4AB1-ADCD-96141EDE8D32}" type="sibTrans" cxnId="{580E20E8-DAD5-4F2E-8BBC-D922107CDEFA}">
      <dgm:prSet/>
      <dgm:spPr/>
      <dgm:t>
        <a:bodyPr/>
        <a:lstStyle/>
        <a:p>
          <a:endParaRPr lang="en-US"/>
        </a:p>
      </dgm:t>
    </dgm:pt>
    <dgm:pt modelId="{65FB8105-D35C-43D4-B9A9-E990537384F2}" type="pres">
      <dgm:prSet presAssocID="{5D142448-35D8-498E-9E49-4388FA70D783}" presName="linearFlow" presStyleCnt="0">
        <dgm:presLayoutVars>
          <dgm:dir/>
          <dgm:animLvl val="lvl"/>
          <dgm:resizeHandles val="exact"/>
        </dgm:presLayoutVars>
      </dgm:prSet>
      <dgm:spPr/>
    </dgm:pt>
    <dgm:pt modelId="{7092E0AF-1520-40C7-9328-160F2C2B8921}" type="pres">
      <dgm:prSet presAssocID="{B5B450E4-6F1B-4BEA-BB7B-A1FD8B87D369}" presName="composite" presStyleCnt="0"/>
      <dgm:spPr/>
    </dgm:pt>
    <dgm:pt modelId="{0A06FDC8-37C9-47BB-817E-5A6AF4E0877B}" type="pres">
      <dgm:prSet presAssocID="{B5B450E4-6F1B-4BEA-BB7B-A1FD8B87D369}" presName="parTx" presStyleLbl="node1" presStyleIdx="0" presStyleCnt="2">
        <dgm:presLayoutVars>
          <dgm:chMax val="0"/>
          <dgm:chPref val="0"/>
          <dgm:bulletEnabled val="1"/>
        </dgm:presLayoutVars>
      </dgm:prSet>
      <dgm:spPr/>
    </dgm:pt>
    <dgm:pt modelId="{BF2EDC60-CDBF-4F96-BA06-E8596DB9461B}" type="pres">
      <dgm:prSet presAssocID="{B5B450E4-6F1B-4BEA-BB7B-A1FD8B87D369}" presName="parSh" presStyleLbl="node1" presStyleIdx="0" presStyleCnt="2"/>
      <dgm:spPr/>
    </dgm:pt>
    <dgm:pt modelId="{2972A446-0902-4464-BC26-3FA56D563D27}" type="pres">
      <dgm:prSet presAssocID="{B5B450E4-6F1B-4BEA-BB7B-A1FD8B87D369}" presName="desTx" presStyleLbl="fgAcc1" presStyleIdx="0" presStyleCnt="2" custScaleX="110227">
        <dgm:presLayoutVars>
          <dgm:bulletEnabled val="1"/>
        </dgm:presLayoutVars>
      </dgm:prSet>
      <dgm:spPr/>
    </dgm:pt>
    <dgm:pt modelId="{8C158A0C-AE7A-44FD-9BF4-8C280C5DA113}" type="pres">
      <dgm:prSet presAssocID="{755C4ABB-A4E5-4F33-B5F8-5E5B27148062}" presName="sibTrans" presStyleLbl="sibTrans2D1" presStyleIdx="0" presStyleCnt="1"/>
      <dgm:spPr/>
    </dgm:pt>
    <dgm:pt modelId="{812DE484-A59E-480D-B5CF-FE4F77B5C6D2}" type="pres">
      <dgm:prSet presAssocID="{755C4ABB-A4E5-4F33-B5F8-5E5B27148062}" presName="connTx" presStyleLbl="sibTrans2D1" presStyleIdx="0" presStyleCnt="1"/>
      <dgm:spPr/>
    </dgm:pt>
    <dgm:pt modelId="{2471FAB7-45CE-4B3D-B543-CF74CDDFC440}" type="pres">
      <dgm:prSet presAssocID="{0B7D1B43-D8CE-46AA-9A77-96A0CA948749}" presName="composite" presStyleCnt="0"/>
      <dgm:spPr/>
    </dgm:pt>
    <dgm:pt modelId="{D64237A7-AAB2-4D5A-B13B-0D9EBF1EF640}" type="pres">
      <dgm:prSet presAssocID="{0B7D1B43-D8CE-46AA-9A77-96A0CA948749}" presName="parTx" presStyleLbl="node1" presStyleIdx="0" presStyleCnt="2">
        <dgm:presLayoutVars>
          <dgm:chMax val="0"/>
          <dgm:chPref val="0"/>
          <dgm:bulletEnabled val="1"/>
        </dgm:presLayoutVars>
      </dgm:prSet>
      <dgm:spPr/>
    </dgm:pt>
    <dgm:pt modelId="{ACDA9007-A62B-4640-BFD2-D50564C5C854}" type="pres">
      <dgm:prSet presAssocID="{0B7D1B43-D8CE-46AA-9A77-96A0CA948749}" presName="parSh" presStyleLbl="node1" presStyleIdx="1" presStyleCnt="2"/>
      <dgm:spPr/>
    </dgm:pt>
    <dgm:pt modelId="{27F7D3CB-D7B4-4927-BED2-6195B676228C}" type="pres">
      <dgm:prSet presAssocID="{0B7D1B43-D8CE-46AA-9A77-96A0CA948749}" presName="desTx" presStyleLbl="fgAcc1" presStyleIdx="1" presStyleCnt="2">
        <dgm:presLayoutVars>
          <dgm:bulletEnabled val="1"/>
        </dgm:presLayoutVars>
      </dgm:prSet>
      <dgm:spPr/>
    </dgm:pt>
  </dgm:ptLst>
  <dgm:cxnLst>
    <dgm:cxn modelId="{C50AD305-438F-4C05-9A3B-DF5AD534A313}" type="presOf" srcId="{B5B450E4-6F1B-4BEA-BB7B-A1FD8B87D369}" destId="{0A06FDC8-37C9-47BB-817E-5A6AF4E0877B}" srcOrd="0" destOrd="0" presId="urn:microsoft.com/office/officeart/2005/8/layout/process3"/>
    <dgm:cxn modelId="{62357E06-42D1-4D77-A556-92787BA30E3B}" srcId="{0B7D1B43-D8CE-46AA-9A77-96A0CA948749}" destId="{B0EE5FB9-A73B-4F43-B418-FDD44B87CE84}" srcOrd="2" destOrd="0" parTransId="{93CB6847-238C-4BAA-8865-7A8F1C2A9000}" sibTransId="{A2909902-524D-4AA5-BD0A-07F04A55F81C}"/>
    <dgm:cxn modelId="{4F803915-0D9A-4A27-B8FB-370E1179FB07}" srcId="{B5B450E4-6F1B-4BEA-BB7B-A1FD8B87D369}" destId="{9E7DE783-4DCB-43F4-9B5E-7B38C77D63C9}" srcOrd="1" destOrd="0" parTransId="{F62DC2E6-3F43-4660-AFDE-C6E8B09FAB41}" sibTransId="{1C3F9576-915A-42F5-A5FB-924300DE88E5}"/>
    <dgm:cxn modelId="{F0DC052C-9EB8-4ED3-98F2-8726E73A59A6}" type="presOf" srcId="{5D142448-35D8-498E-9E49-4388FA70D783}" destId="{65FB8105-D35C-43D4-B9A9-E990537384F2}" srcOrd="0" destOrd="0" presId="urn:microsoft.com/office/officeart/2005/8/layout/process3"/>
    <dgm:cxn modelId="{1ECA762D-4E2B-4D73-9EB5-167A55912B63}" type="presOf" srcId="{0B7D1B43-D8CE-46AA-9A77-96A0CA948749}" destId="{D64237A7-AAB2-4D5A-B13B-0D9EBF1EF640}" srcOrd="0" destOrd="0" presId="urn:microsoft.com/office/officeart/2005/8/layout/process3"/>
    <dgm:cxn modelId="{636E7D2F-4744-4AC7-9DB6-4D3DC1861F1E}" type="presOf" srcId="{755C4ABB-A4E5-4F33-B5F8-5E5B27148062}" destId="{812DE484-A59E-480D-B5CF-FE4F77B5C6D2}" srcOrd="1" destOrd="0" presId="urn:microsoft.com/office/officeart/2005/8/layout/process3"/>
    <dgm:cxn modelId="{822B2133-C3C0-4798-891D-E893FC7B50C8}" srcId="{B5B450E4-6F1B-4BEA-BB7B-A1FD8B87D369}" destId="{31C00464-B305-4B7E-B53E-E2CC86595AE9}" srcOrd="0" destOrd="0" parTransId="{28C1ABEC-F588-475C-9518-56FE0959FA9B}" sibTransId="{677AC88D-CF53-4B7B-87A9-E6EAE60C1453}"/>
    <dgm:cxn modelId="{A42E9936-5A1C-498A-8B46-4CFD24AFA402}" type="presOf" srcId="{B5B450E4-6F1B-4BEA-BB7B-A1FD8B87D369}" destId="{BF2EDC60-CDBF-4F96-BA06-E8596DB9461B}" srcOrd="1" destOrd="0" presId="urn:microsoft.com/office/officeart/2005/8/layout/process3"/>
    <dgm:cxn modelId="{CA8DC546-52CE-4A69-850C-79EDC52C71AC}" srcId="{B5B450E4-6F1B-4BEA-BB7B-A1FD8B87D369}" destId="{AAC35273-404E-44B8-B7A6-9DE95D22A90C}" srcOrd="2" destOrd="0" parTransId="{3A973DF7-18CA-442D-A564-50C195EA834C}" sibTransId="{FECEA035-E8D1-45B7-85FF-43A063C86B0C}"/>
    <dgm:cxn modelId="{399BC852-77AC-4A83-9DE3-E7F0668878E3}" type="presOf" srcId="{0B7D1B43-D8CE-46AA-9A77-96A0CA948749}" destId="{ACDA9007-A62B-4640-BFD2-D50564C5C854}" srcOrd="1" destOrd="0" presId="urn:microsoft.com/office/officeart/2005/8/layout/process3"/>
    <dgm:cxn modelId="{CC162A53-128E-4207-9AC0-55FF7176C8D2}" type="presOf" srcId="{063C6B9F-6C5A-42B4-8477-2AC223E56024}" destId="{2972A446-0902-4464-BC26-3FA56D563D27}" srcOrd="0" destOrd="3" presId="urn:microsoft.com/office/officeart/2005/8/layout/process3"/>
    <dgm:cxn modelId="{C886D278-0F84-48AA-9980-6524C810C1C4}" type="presOf" srcId="{755C4ABB-A4E5-4F33-B5F8-5E5B27148062}" destId="{8C158A0C-AE7A-44FD-9BF4-8C280C5DA113}" srcOrd="0" destOrd="0" presId="urn:microsoft.com/office/officeart/2005/8/layout/process3"/>
    <dgm:cxn modelId="{254B4A80-5439-4DCA-86ED-C58027346510}" type="presOf" srcId="{31C00464-B305-4B7E-B53E-E2CC86595AE9}" destId="{2972A446-0902-4464-BC26-3FA56D563D27}" srcOrd="0" destOrd="0" presId="urn:microsoft.com/office/officeart/2005/8/layout/process3"/>
    <dgm:cxn modelId="{09918096-AB8C-4BD0-932A-DE48C69841E4}" type="presOf" srcId="{645144C8-0795-46EE-925C-9015CF702D61}" destId="{27F7D3CB-D7B4-4927-BED2-6195B676228C}" srcOrd="0" destOrd="0" presId="urn:microsoft.com/office/officeart/2005/8/layout/process3"/>
    <dgm:cxn modelId="{AF50D9AD-4A30-478D-961F-DEFCCAA8E6D2}" type="presOf" srcId="{AAC35273-404E-44B8-B7A6-9DE95D22A90C}" destId="{2972A446-0902-4464-BC26-3FA56D563D27}" srcOrd="0" destOrd="2" presId="urn:microsoft.com/office/officeart/2005/8/layout/process3"/>
    <dgm:cxn modelId="{154664BF-2F42-4704-A66C-A9197555C0A9}" srcId="{5D142448-35D8-498E-9E49-4388FA70D783}" destId="{0B7D1B43-D8CE-46AA-9A77-96A0CA948749}" srcOrd="1" destOrd="0" parTransId="{80F5D84E-7613-4B35-8901-BECAF050A4A4}" sibTransId="{7D154841-CCDC-4DE3-9F2F-829932324045}"/>
    <dgm:cxn modelId="{F40C23C9-EE27-4B24-A5AC-8E366CD2B027}" type="presOf" srcId="{9E7DE783-4DCB-43F4-9B5E-7B38C77D63C9}" destId="{2972A446-0902-4464-BC26-3FA56D563D27}" srcOrd="0" destOrd="1" presId="urn:microsoft.com/office/officeart/2005/8/layout/process3"/>
    <dgm:cxn modelId="{FDF713D6-B918-499E-93C1-9499F3D56C3B}" type="presOf" srcId="{0FB32A41-8319-4904-97BB-5A41FA2F8B1A}" destId="{27F7D3CB-D7B4-4927-BED2-6195B676228C}" srcOrd="0" destOrd="1" presId="urn:microsoft.com/office/officeart/2005/8/layout/process3"/>
    <dgm:cxn modelId="{F1EFAEE4-9B71-4AFE-9B43-C724C334E187}" srcId="{0B7D1B43-D8CE-46AA-9A77-96A0CA948749}" destId="{645144C8-0795-46EE-925C-9015CF702D61}" srcOrd="0" destOrd="0" parTransId="{B6A53576-46B0-433A-AE6E-98D2B7383BAA}" sibTransId="{5C505927-3034-48F8-9EF9-3E67B633AEA6}"/>
    <dgm:cxn modelId="{08A6FCE4-EE53-47C8-8E46-56B1BF9C7278}" srcId="{0B7D1B43-D8CE-46AA-9A77-96A0CA948749}" destId="{0FB32A41-8319-4904-97BB-5A41FA2F8B1A}" srcOrd="1" destOrd="0" parTransId="{79B6EF78-D61B-469B-AF28-C508E51E254B}" sibTransId="{F1DE6A55-2676-43CF-96AE-38880C5DE8CF}"/>
    <dgm:cxn modelId="{580E20E8-DAD5-4F2E-8BBC-D922107CDEFA}" srcId="{B5B450E4-6F1B-4BEA-BB7B-A1FD8B87D369}" destId="{063C6B9F-6C5A-42B4-8477-2AC223E56024}" srcOrd="3" destOrd="0" parTransId="{E22B1FF3-770C-458D-9DA6-622FE349FDF1}" sibTransId="{70E781BA-CD98-4AB1-ADCD-96141EDE8D32}"/>
    <dgm:cxn modelId="{0860C7E9-47D3-4822-A11F-B2303388809A}" type="presOf" srcId="{B0EE5FB9-A73B-4F43-B418-FDD44B87CE84}" destId="{27F7D3CB-D7B4-4927-BED2-6195B676228C}" srcOrd="0" destOrd="2" presId="urn:microsoft.com/office/officeart/2005/8/layout/process3"/>
    <dgm:cxn modelId="{C940E4EE-4062-443E-A617-7B67066496F9}" srcId="{5D142448-35D8-498E-9E49-4388FA70D783}" destId="{B5B450E4-6F1B-4BEA-BB7B-A1FD8B87D369}" srcOrd="0" destOrd="0" parTransId="{07FB6FE2-F775-4DCD-AA4C-21AB79AB11B8}" sibTransId="{755C4ABB-A4E5-4F33-B5F8-5E5B27148062}"/>
    <dgm:cxn modelId="{B2C07F9F-B3A4-419E-A4D8-3218576A4B36}" type="presParOf" srcId="{65FB8105-D35C-43D4-B9A9-E990537384F2}" destId="{7092E0AF-1520-40C7-9328-160F2C2B8921}" srcOrd="0" destOrd="0" presId="urn:microsoft.com/office/officeart/2005/8/layout/process3"/>
    <dgm:cxn modelId="{14E6E7C1-2DCD-4B94-9F7A-9C50BE95C70D}" type="presParOf" srcId="{7092E0AF-1520-40C7-9328-160F2C2B8921}" destId="{0A06FDC8-37C9-47BB-817E-5A6AF4E0877B}" srcOrd="0" destOrd="0" presId="urn:microsoft.com/office/officeart/2005/8/layout/process3"/>
    <dgm:cxn modelId="{72D25BB3-C9D7-413F-8DFA-2EDB5B007607}" type="presParOf" srcId="{7092E0AF-1520-40C7-9328-160F2C2B8921}" destId="{BF2EDC60-CDBF-4F96-BA06-E8596DB9461B}" srcOrd="1" destOrd="0" presId="urn:microsoft.com/office/officeart/2005/8/layout/process3"/>
    <dgm:cxn modelId="{592C9866-A28B-410A-9A72-AAEE184B215E}" type="presParOf" srcId="{7092E0AF-1520-40C7-9328-160F2C2B8921}" destId="{2972A446-0902-4464-BC26-3FA56D563D27}" srcOrd="2" destOrd="0" presId="urn:microsoft.com/office/officeart/2005/8/layout/process3"/>
    <dgm:cxn modelId="{7C13F862-56DD-4828-A097-44C2C91EEF57}" type="presParOf" srcId="{65FB8105-D35C-43D4-B9A9-E990537384F2}" destId="{8C158A0C-AE7A-44FD-9BF4-8C280C5DA113}" srcOrd="1" destOrd="0" presId="urn:microsoft.com/office/officeart/2005/8/layout/process3"/>
    <dgm:cxn modelId="{C2086560-3D73-4C8A-AD01-D39562F82122}" type="presParOf" srcId="{8C158A0C-AE7A-44FD-9BF4-8C280C5DA113}" destId="{812DE484-A59E-480D-B5CF-FE4F77B5C6D2}" srcOrd="0" destOrd="0" presId="urn:microsoft.com/office/officeart/2005/8/layout/process3"/>
    <dgm:cxn modelId="{7A0CA2E2-97BE-4A45-802D-F77F8EAC2A13}" type="presParOf" srcId="{65FB8105-D35C-43D4-B9A9-E990537384F2}" destId="{2471FAB7-45CE-4B3D-B543-CF74CDDFC440}" srcOrd="2" destOrd="0" presId="urn:microsoft.com/office/officeart/2005/8/layout/process3"/>
    <dgm:cxn modelId="{2F0B6545-AF5E-4A6E-856A-71C2D5A1EBDA}" type="presParOf" srcId="{2471FAB7-45CE-4B3D-B543-CF74CDDFC440}" destId="{D64237A7-AAB2-4D5A-B13B-0D9EBF1EF640}" srcOrd="0" destOrd="0" presId="urn:microsoft.com/office/officeart/2005/8/layout/process3"/>
    <dgm:cxn modelId="{752F7EFF-083E-480C-874E-CF9E585D42CB}" type="presParOf" srcId="{2471FAB7-45CE-4B3D-B543-CF74CDDFC440}" destId="{ACDA9007-A62B-4640-BFD2-D50564C5C854}" srcOrd="1" destOrd="0" presId="urn:microsoft.com/office/officeart/2005/8/layout/process3"/>
    <dgm:cxn modelId="{3CDCB2BE-5EB8-463E-8513-2695D584728E}" type="presParOf" srcId="{2471FAB7-45CE-4B3D-B543-CF74CDDFC440}" destId="{27F7D3CB-D7B4-4927-BED2-6195B676228C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FA92C2D-1B34-4EA2-92AF-4ED949B00C78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7B0C731A-5BBF-4105-9C0C-DE3EB8A472AF}">
      <dgm:prSet/>
      <dgm:spPr/>
      <dgm:t>
        <a:bodyPr/>
        <a:lstStyle/>
        <a:p>
          <a:r>
            <a:rPr lang="en-US" dirty="0"/>
            <a:t>Communicate with TRANSPARENCY</a:t>
          </a:r>
        </a:p>
      </dgm:t>
    </dgm:pt>
    <dgm:pt modelId="{BE127822-8CC6-432B-BAC0-6F259C0971A4}" type="parTrans" cxnId="{AA5C565D-6A79-4325-80C1-0F1CEFDE96B7}">
      <dgm:prSet/>
      <dgm:spPr/>
      <dgm:t>
        <a:bodyPr/>
        <a:lstStyle/>
        <a:p>
          <a:endParaRPr lang="en-US"/>
        </a:p>
      </dgm:t>
    </dgm:pt>
    <dgm:pt modelId="{B5B41DEA-26EF-4B21-9CB0-B7F937A0E65E}" type="sibTrans" cxnId="{AA5C565D-6A79-4325-80C1-0F1CEFDE96B7}">
      <dgm:prSet/>
      <dgm:spPr/>
      <dgm:t>
        <a:bodyPr/>
        <a:lstStyle/>
        <a:p>
          <a:endParaRPr lang="en-US"/>
        </a:p>
      </dgm:t>
    </dgm:pt>
    <dgm:pt modelId="{DF99A0A1-FDDA-4460-8B35-CA016D63AD2B}">
      <dgm:prSet/>
      <dgm:spPr/>
      <dgm:t>
        <a:bodyPr/>
        <a:lstStyle/>
        <a:p>
          <a:r>
            <a:rPr lang="en-US" dirty="0"/>
            <a:t>Communicate with PURPOSE</a:t>
          </a:r>
        </a:p>
      </dgm:t>
    </dgm:pt>
    <dgm:pt modelId="{7A291A1F-624C-49F1-A35B-D6E69AB2FE2E}" type="parTrans" cxnId="{FD1C6E7B-D477-4A19-B82F-95D1D708F14C}">
      <dgm:prSet/>
      <dgm:spPr/>
      <dgm:t>
        <a:bodyPr/>
        <a:lstStyle/>
        <a:p>
          <a:endParaRPr lang="en-US"/>
        </a:p>
      </dgm:t>
    </dgm:pt>
    <dgm:pt modelId="{B0043ABC-048B-47E3-AA35-BDA929D1B22D}" type="sibTrans" cxnId="{FD1C6E7B-D477-4A19-B82F-95D1D708F14C}">
      <dgm:prSet/>
      <dgm:spPr/>
      <dgm:t>
        <a:bodyPr/>
        <a:lstStyle/>
        <a:p>
          <a:endParaRPr lang="en-US"/>
        </a:p>
      </dgm:t>
    </dgm:pt>
    <dgm:pt modelId="{51B622F8-D751-4C4F-ABA7-3093E6384999}">
      <dgm:prSet/>
      <dgm:spPr/>
      <dgm:t>
        <a:bodyPr/>
        <a:lstStyle/>
        <a:p>
          <a:r>
            <a:rPr lang="en-US" dirty="0"/>
            <a:t>Communicate with FREQUENCY</a:t>
          </a:r>
        </a:p>
      </dgm:t>
    </dgm:pt>
    <dgm:pt modelId="{31DB56B6-31D7-45E9-8BFA-85E43FC40E51}" type="parTrans" cxnId="{A8C7B0C8-6BBE-4C62-9D30-3D8799A35BF3}">
      <dgm:prSet/>
      <dgm:spPr/>
      <dgm:t>
        <a:bodyPr/>
        <a:lstStyle/>
        <a:p>
          <a:endParaRPr lang="en-US"/>
        </a:p>
      </dgm:t>
    </dgm:pt>
    <dgm:pt modelId="{F4F2D66A-899D-405D-B765-F40DC656CD35}" type="sibTrans" cxnId="{A8C7B0C8-6BBE-4C62-9D30-3D8799A35BF3}">
      <dgm:prSet/>
      <dgm:spPr/>
      <dgm:t>
        <a:bodyPr/>
        <a:lstStyle/>
        <a:p>
          <a:endParaRPr lang="en-US"/>
        </a:p>
      </dgm:t>
    </dgm:pt>
    <dgm:pt modelId="{2E999DA9-D7B3-4808-B2B8-816DF43DE6A9}" type="pres">
      <dgm:prSet presAssocID="{CFA92C2D-1B34-4EA2-92AF-4ED949B00C78}" presName="root" presStyleCnt="0">
        <dgm:presLayoutVars>
          <dgm:dir/>
          <dgm:resizeHandles val="exact"/>
        </dgm:presLayoutVars>
      </dgm:prSet>
      <dgm:spPr/>
    </dgm:pt>
    <dgm:pt modelId="{70DAF34F-F4F7-48B8-BABF-F1919ECFD8E9}" type="pres">
      <dgm:prSet presAssocID="{7B0C731A-5BBF-4105-9C0C-DE3EB8A472AF}" presName="compNode" presStyleCnt="0"/>
      <dgm:spPr/>
    </dgm:pt>
    <dgm:pt modelId="{E99E0A8A-7D25-473F-BFF3-46A190ED1330}" type="pres">
      <dgm:prSet presAssocID="{7B0C731A-5BBF-4105-9C0C-DE3EB8A472AF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l="-13000" r="-13000"/>
          </a:stretch>
        </a:blipFill>
        <a:ln w="28575">
          <a:solidFill>
            <a:schemeClr val="accent2"/>
          </a:solidFill>
        </a:ln>
      </dgm:spPr>
    </dgm:pt>
    <dgm:pt modelId="{D885073C-F984-4B23-9B9C-553DB3F1738E}" type="pres">
      <dgm:prSet presAssocID="{7B0C731A-5BBF-4105-9C0C-DE3EB8A472AF}" presName="spaceRect" presStyleCnt="0"/>
      <dgm:spPr/>
    </dgm:pt>
    <dgm:pt modelId="{1BAC7052-08AC-45E5-BA0D-563E418D2757}" type="pres">
      <dgm:prSet presAssocID="{7B0C731A-5BBF-4105-9C0C-DE3EB8A472AF}" presName="textRect" presStyleLbl="revTx" presStyleIdx="0" presStyleCnt="3">
        <dgm:presLayoutVars>
          <dgm:chMax val="1"/>
          <dgm:chPref val="1"/>
        </dgm:presLayoutVars>
      </dgm:prSet>
      <dgm:spPr/>
    </dgm:pt>
    <dgm:pt modelId="{5C00612F-A871-46FB-9E40-6180B45933B0}" type="pres">
      <dgm:prSet presAssocID="{B5B41DEA-26EF-4B21-9CB0-B7F937A0E65E}" presName="sibTrans" presStyleCnt="0"/>
      <dgm:spPr/>
    </dgm:pt>
    <dgm:pt modelId="{0AB4938B-006D-4517-B56D-8A6350BA97D2}" type="pres">
      <dgm:prSet presAssocID="{DF99A0A1-FDDA-4460-8B35-CA016D63AD2B}" presName="compNode" presStyleCnt="0"/>
      <dgm:spPr/>
    </dgm:pt>
    <dgm:pt modelId="{7A6A3C31-7D52-44D8-BE6D-4D59F0761DCF}" type="pres">
      <dgm:prSet presAssocID="{DF99A0A1-FDDA-4460-8B35-CA016D63AD2B}" presName="iconRect" presStyleLbl="node1" presStyleIdx="1" presStyleCnt="3" custLinFactNeighborX="0" custLinFactNeighborY="-2672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8575"/>
      </dgm:spPr>
    </dgm:pt>
    <dgm:pt modelId="{8A9B8C27-C242-4661-AA5C-7FDBCB29FA37}" type="pres">
      <dgm:prSet presAssocID="{DF99A0A1-FDDA-4460-8B35-CA016D63AD2B}" presName="spaceRect" presStyleCnt="0"/>
      <dgm:spPr/>
    </dgm:pt>
    <dgm:pt modelId="{ED9DB71C-9B22-4FFD-A898-99B85353C2F3}" type="pres">
      <dgm:prSet presAssocID="{DF99A0A1-FDDA-4460-8B35-CA016D63AD2B}" presName="textRect" presStyleLbl="revTx" presStyleIdx="1" presStyleCnt="3">
        <dgm:presLayoutVars>
          <dgm:chMax val="1"/>
          <dgm:chPref val="1"/>
        </dgm:presLayoutVars>
      </dgm:prSet>
      <dgm:spPr/>
    </dgm:pt>
    <dgm:pt modelId="{86326C5D-4C9B-457A-A953-E76712DB3B47}" type="pres">
      <dgm:prSet presAssocID="{B0043ABC-048B-47E3-AA35-BDA929D1B22D}" presName="sibTrans" presStyleCnt="0"/>
      <dgm:spPr/>
    </dgm:pt>
    <dgm:pt modelId="{0E288841-7AFB-4A4D-9324-2BBA231278C7}" type="pres">
      <dgm:prSet presAssocID="{51B622F8-D751-4C4F-ABA7-3093E6384999}" presName="compNode" presStyleCnt="0"/>
      <dgm:spPr/>
    </dgm:pt>
    <dgm:pt modelId="{DB5C2D9A-8D7E-40F0-8E29-A292BA842948}" type="pres">
      <dgm:prSet presAssocID="{51B622F8-D751-4C4F-ABA7-3093E6384999}" presName="iconRect" presStyleLbl="node1" presStyleIdx="2" presStyleCnt="3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 w="28575">
          <a:solidFill>
            <a:schemeClr val="accent2"/>
          </a:solidFill>
        </a:ln>
      </dgm:spPr>
      <dgm:extLst>
        <a:ext uri="{E40237B7-FDA0-4F09-8148-C483321AD2D9}">
          <dgm14:cNvPr xmlns:dgm14="http://schemas.microsoft.com/office/drawing/2010/diagram" id="0" name="" descr="Network Tower"/>
        </a:ext>
      </dgm:extLst>
    </dgm:pt>
    <dgm:pt modelId="{0C55B55B-5768-4BD2-A293-2F225E0AEDEB}" type="pres">
      <dgm:prSet presAssocID="{51B622F8-D751-4C4F-ABA7-3093E6384999}" presName="spaceRect" presStyleCnt="0"/>
      <dgm:spPr/>
    </dgm:pt>
    <dgm:pt modelId="{ECBABA40-2B74-439A-AAB8-3A119CB23B3F}" type="pres">
      <dgm:prSet presAssocID="{51B622F8-D751-4C4F-ABA7-3093E6384999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96A90A3B-F44F-42FE-A787-A311035EDF62}" type="presOf" srcId="{51B622F8-D751-4C4F-ABA7-3093E6384999}" destId="{ECBABA40-2B74-439A-AAB8-3A119CB23B3F}" srcOrd="0" destOrd="0" presId="urn:microsoft.com/office/officeart/2018/2/layout/IconLabelList"/>
    <dgm:cxn modelId="{AA5C565D-6A79-4325-80C1-0F1CEFDE96B7}" srcId="{CFA92C2D-1B34-4EA2-92AF-4ED949B00C78}" destId="{7B0C731A-5BBF-4105-9C0C-DE3EB8A472AF}" srcOrd="0" destOrd="0" parTransId="{BE127822-8CC6-432B-BAC0-6F259C0971A4}" sibTransId="{B5B41DEA-26EF-4B21-9CB0-B7F937A0E65E}"/>
    <dgm:cxn modelId="{FD1C6E7B-D477-4A19-B82F-95D1D708F14C}" srcId="{CFA92C2D-1B34-4EA2-92AF-4ED949B00C78}" destId="{DF99A0A1-FDDA-4460-8B35-CA016D63AD2B}" srcOrd="1" destOrd="0" parTransId="{7A291A1F-624C-49F1-A35B-D6E69AB2FE2E}" sibTransId="{B0043ABC-048B-47E3-AA35-BDA929D1B22D}"/>
    <dgm:cxn modelId="{9E0EB381-2667-4563-BD72-DD3C623651D2}" type="presOf" srcId="{DF99A0A1-FDDA-4460-8B35-CA016D63AD2B}" destId="{ED9DB71C-9B22-4FFD-A898-99B85353C2F3}" srcOrd="0" destOrd="0" presId="urn:microsoft.com/office/officeart/2018/2/layout/IconLabelList"/>
    <dgm:cxn modelId="{3953A5AA-A64B-49B6-BA87-6FA2F0C58BAD}" type="presOf" srcId="{7B0C731A-5BBF-4105-9C0C-DE3EB8A472AF}" destId="{1BAC7052-08AC-45E5-BA0D-563E418D2757}" srcOrd="0" destOrd="0" presId="urn:microsoft.com/office/officeart/2018/2/layout/IconLabelList"/>
    <dgm:cxn modelId="{A8C7B0C8-6BBE-4C62-9D30-3D8799A35BF3}" srcId="{CFA92C2D-1B34-4EA2-92AF-4ED949B00C78}" destId="{51B622F8-D751-4C4F-ABA7-3093E6384999}" srcOrd="2" destOrd="0" parTransId="{31DB56B6-31D7-45E9-8BFA-85E43FC40E51}" sibTransId="{F4F2D66A-899D-405D-B765-F40DC656CD35}"/>
    <dgm:cxn modelId="{F0025AE5-B902-4A80-AD7A-DC9429F40900}" type="presOf" srcId="{CFA92C2D-1B34-4EA2-92AF-4ED949B00C78}" destId="{2E999DA9-D7B3-4808-B2B8-816DF43DE6A9}" srcOrd="0" destOrd="0" presId="urn:microsoft.com/office/officeart/2018/2/layout/IconLabelList"/>
    <dgm:cxn modelId="{7BC9E67D-D406-4922-BD51-17C5A331B7AD}" type="presParOf" srcId="{2E999DA9-D7B3-4808-B2B8-816DF43DE6A9}" destId="{70DAF34F-F4F7-48B8-BABF-F1919ECFD8E9}" srcOrd="0" destOrd="0" presId="urn:microsoft.com/office/officeart/2018/2/layout/IconLabelList"/>
    <dgm:cxn modelId="{434CD03D-854D-4349-A857-7B77E42C337E}" type="presParOf" srcId="{70DAF34F-F4F7-48B8-BABF-F1919ECFD8E9}" destId="{E99E0A8A-7D25-473F-BFF3-46A190ED1330}" srcOrd="0" destOrd="0" presId="urn:microsoft.com/office/officeart/2018/2/layout/IconLabelList"/>
    <dgm:cxn modelId="{374DCFA5-65B8-45FC-858C-A8F2C3E875D2}" type="presParOf" srcId="{70DAF34F-F4F7-48B8-BABF-F1919ECFD8E9}" destId="{D885073C-F984-4B23-9B9C-553DB3F1738E}" srcOrd="1" destOrd="0" presId="urn:microsoft.com/office/officeart/2018/2/layout/IconLabelList"/>
    <dgm:cxn modelId="{9DD2EB83-3D58-4995-AA49-9C75B57313A8}" type="presParOf" srcId="{70DAF34F-F4F7-48B8-BABF-F1919ECFD8E9}" destId="{1BAC7052-08AC-45E5-BA0D-563E418D2757}" srcOrd="2" destOrd="0" presId="urn:microsoft.com/office/officeart/2018/2/layout/IconLabelList"/>
    <dgm:cxn modelId="{BB641C13-D67A-41A1-8505-18C7C11827FF}" type="presParOf" srcId="{2E999DA9-D7B3-4808-B2B8-816DF43DE6A9}" destId="{5C00612F-A871-46FB-9E40-6180B45933B0}" srcOrd="1" destOrd="0" presId="urn:microsoft.com/office/officeart/2018/2/layout/IconLabelList"/>
    <dgm:cxn modelId="{6855CB79-59CE-4E38-BA6A-F16670F81DDA}" type="presParOf" srcId="{2E999DA9-D7B3-4808-B2B8-816DF43DE6A9}" destId="{0AB4938B-006D-4517-B56D-8A6350BA97D2}" srcOrd="2" destOrd="0" presId="urn:microsoft.com/office/officeart/2018/2/layout/IconLabelList"/>
    <dgm:cxn modelId="{40A80AF2-D2E1-423C-B542-4BDCFE31C90C}" type="presParOf" srcId="{0AB4938B-006D-4517-B56D-8A6350BA97D2}" destId="{7A6A3C31-7D52-44D8-BE6D-4D59F0761DCF}" srcOrd="0" destOrd="0" presId="urn:microsoft.com/office/officeart/2018/2/layout/IconLabelList"/>
    <dgm:cxn modelId="{A4D4FE0D-1835-48F3-9C01-A59CCC4B3E73}" type="presParOf" srcId="{0AB4938B-006D-4517-B56D-8A6350BA97D2}" destId="{8A9B8C27-C242-4661-AA5C-7FDBCB29FA37}" srcOrd="1" destOrd="0" presId="urn:microsoft.com/office/officeart/2018/2/layout/IconLabelList"/>
    <dgm:cxn modelId="{89997FCB-0EEC-48F4-A300-A005EA04887F}" type="presParOf" srcId="{0AB4938B-006D-4517-B56D-8A6350BA97D2}" destId="{ED9DB71C-9B22-4FFD-A898-99B85353C2F3}" srcOrd="2" destOrd="0" presId="urn:microsoft.com/office/officeart/2018/2/layout/IconLabelList"/>
    <dgm:cxn modelId="{19FAC7E1-BF6D-4485-809D-F7CBA0B2C18A}" type="presParOf" srcId="{2E999DA9-D7B3-4808-B2B8-816DF43DE6A9}" destId="{86326C5D-4C9B-457A-A953-E76712DB3B47}" srcOrd="3" destOrd="0" presId="urn:microsoft.com/office/officeart/2018/2/layout/IconLabelList"/>
    <dgm:cxn modelId="{68D6F9AE-303D-437A-9D90-0A2A5B114271}" type="presParOf" srcId="{2E999DA9-D7B3-4808-B2B8-816DF43DE6A9}" destId="{0E288841-7AFB-4A4D-9324-2BBA231278C7}" srcOrd="4" destOrd="0" presId="urn:microsoft.com/office/officeart/2018/2/layout/IconLabelList"/>
    <dgm:cxn modelId="{481451BF-6A98-49B1-9864-4DF6A974704A}" type="presParOf" srcId="{0E288841-7AFB-4A4D-9324-2BBA231278C7}" destId="{DB5C2D9A-8D7E-40F0-8E29-A292BA842948}" srcOrd="0" destOrd="0" presId="urn:microsoft.com/office/officeart/2018/2/layout/IconLabelList"/>
    <dgm:cxn modelId="{F1A8E0A7-CBF0-4DB4-BEE6-68DB8BF220C5}" type="presParOf" srcId="{0E288841-7AFB-4A4D-9324-2BBA231278C7}" destId="{0C55B55B-5768-4BD2-A293-2F225E0AEDEB}" srcOrd="1" destOrd="0" presId="urn:microsoft.com/office/officeart/2018/2/layout/IconLabelList"/>
    <dgm:cxn modelId="{F0F91BF5-33F1-4707-9795-0466E320E374}" type="presParOf" srcId="{0E288841-7AFB-4A4D-9324-2BBA231278C7}" destId="{ECBABA40-2B74-439A-AAB8-3A119CB23B3F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D3FCD5E-E894-424E-BB35-D98493B12E8A}" type="doc">
      <dgm:prSet loTypeId="urn:microsoft.com/office/officeart/2005/8/layout/cycle1" loCatId="cycle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DBFC846A-D2DE-4604-8ECB-9B63AEEE15AA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Attempt</a:t>
          </a:r>
        </a:p>
      </dgm:t>
    </dgm:pt>
    <dgm:pt modelId="{D2B4BF97-F03E-4777-9FED-C7FCF21BCC24}" type="parTrans" cxnId="{D6440696-E57F-4195-8874-F6493712DE4F}">
      <dgm:prSet/>
      <dgm:spPr/>
      <dgm:t>
        <a:bodyPr/>
        <a:lstStyle/>
        <a:p>
          <a:endParaRPr lang="en-US"/>
        </a:p>
      </dgm:t>
    </dgm:pt>
    <dgm:pt modelId="{D3BDE420-8ED3-4902-9A61-5F001878AA5A}" type="sibTrans" cxnId="{D6440696-E57F-4195-8874-F6493712DE4F}">
      <dgm:prSet/>
      <dgm:spPr/>
      <dgm:t>
        <a:bodyPr/>
        <a:lstStyle/>
        <a:p>
          <a:endParaRPr lang="en-US"/>
        </a:p>
      </dgm:t>
    </dgm:pt>
    <dgm:pt modelId="{52273E9F-0177-486D-9D63-B48AABEFD7EE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Learn</a:t>
          </a:r>
        </a:p>
      </dgm:t>
    </dgm:pt>
    <dgm:pt modelId="{544E0E9F-FC24-47C1-A91A-13FA9EA3D230}" type="parTrans" cxnId="{4E3D8CA0-F586-460F-9FF1-8B02F66E35AE}">
      <dgm:prSet/>
      <dgm:spPr/>
      <dgm:t>
        <a:bodyPr/>
        <a:lstStyle/>
        <a:p>
          <a:endParaRPr lang="en-US"/>
        </a:p>
      </dgm:t>
    </dgm:pt>
    <dgm:pt modelId="{02D768C5-E641-4961-B71C-01264598C5E2}" type="sibTrans" cxnId="{4E3D8CA0-F586-460F-9FF1-8B02F66E35AE}">
      <dgm:prSet/>
      <dgm:spPr/>
      <dgm:t>
        <a:bodyPr/>
        <a:lstStyle/>
        <a:p>
          <a:endParaRPr lang="en-US"/>
        </a:p>
      </dgm:t>
    </dgm:pt>
    <dgm:pt modelId="{C0A6255C-2628-458D-ADB7-6AD2520284F0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Assess</a:t>
          </a:r>
        </a:p>
      </dgm:t>
    </dgm:pt>
    <dgm:pt modelId="{FA85DB4D-5D67-4242-88F0-484F94B6C1C5}" type="parTrans" cxnId="{8960B06E-E88F-4954-ABB7-615043B4C10A}">
      <dgm:prSet/>
      <dgm:spPr/>
      <dgm:t>
        <a:bodyPr/>
        <a:lstStyle/>
        <a:p>
          <a:endParaRPr lang="en-US"/>
        </a:p>
      </dgm:t>
    </dgm:pt>
    <dgm:pt modelId="{3099D880-A629-451B-9BA4-1A7BCF328EFC}" type="sibTrans" cxnId="{8960B06E-E88F-4954-ABB7-615043B4C10A}">
      <dgm:prSet/>
      <dgm:spPr/>
      <dgm:t>
        <a:bodyPr/>
        <a:lstStyle/>
        <a:p>
          <a:endParaRPr lang="en-US"/>
        </a:p>
      </dgm:t>
    </dgm:pt>
    <dgm:pt modelId="{31B4B547-7513-4982-9253-95C7D9969BD8}" type="pres">
      <dgm:prSet presAssocID="{2D3FCD5E-E894-424E-BB35-D98493B12E8A}" presName="cycle" presStyleCnt="0">
        <dgm:presLayoutVars>
          <dgm:dir/>
          <dgm:resizeHandles val="exact"/>
        </dgm:presLayoutVars>
      </dgm:prSet>
      <dgm:spPr/>
    </dgm:pt>
    <dgm:pt modelId="{4EDF2260-5E95-4B16-9609-CB4473B62698}" type="pres">
      <dgm:prSet presAssocID="{DBFC846A-D2DE-4604-8ECB-9B63AEEE15AA}" presName="dummy" presStyleCnt="0"/>
      <dgm:spPr/>
    </dgm:pt>
    <dgm:pt modelId="{0EE04777-7778-4965-A2C1-5036C55A906D}" type="pres">
      <dgm:prSet presAssocID="{DBFC846A-D2DE-4604-8ECB-9B63AEEE15AA}" presName="node" presStyleLbl="revTx" presStyleIdx="0" presStyleCnt="3">
        <dgm:presLayoutVars>
          <dgm:bulletEnabled val="1"/>
        </dgm:presLayoutVars>
      </dgm:prSet>
      <dgm:spPr/>
    </dgm:pt>
    <dgm:pt modelId="{B76A9585-90CF-4A3F-AB32-E1FBBB8E3671}" type="pres">
      <dgm:prSet presAssocID="{D3BDE420-8ED3-4902-9A61-5F001878AA5A}" presName="sibTrans" presStyleLbl="node1" presStyleIdx="0" presStyleCnt="3"/>
      <dgm:spPr/>
    </dgm:pt>
    <dgm:pt modelId="{19FE43AA-F253-47E0-9AC6-896F473D18D9}" type="pres">
      <dgm:prSet presAssocID="{52273E9F-0177-486D-9D63-B48AABEFD7EE}" presName="dummy" presStyleCnt="0"/>
      <dgm:spPr/>
    </dgm:pt>
    <dgm:pt modelId="{B8808DB2-C6AF-4E43-A903-4589F799A8F1}" type="pres">
      <dgm:prSet presAssocID="{52273E9F-0177-486D-9D63-B48AABEFD7EE}" presName="node" presStyleLbl="revTx" presStyleIdx="1" presStyleCnt="3">
        <dgm:presLayoutVars>
          <dgm:bulletEnabled val="1"/>
        </dgm:presLayoutVars>
      </dgm:prSet>
      <dgm:spPr/>
    </dgm:pt>
    <dgm:pt modelId="{188776F2-81CF-4633-8DFD-C33C390B36F2}" type="pres">
      <dgm:prSet presAssocID="{02D768C5-E641-4961-B71C-01264598C5E2}" presName="sibTrans" presStyleLbl="node1" presStyleIdx="1" presStyleCnt="3"/>
      <dgm:spPr/>
    </dgm:pt>
    <dgm:pt modelId="{7258CD0B-E79C-4C7C-AB1C-467429015A98}" type="pres">
      <dgm:prSet presAssocID="{C0A6255C-2628-458D-ADB7-6AD2520284F0}" presName="dummy" presStyleCnt="0"/>
      <dgm:spPr/>
    </dgm:pt>
    <dgm:pt modelId="{151FD048-6C56-4054-AB5B-8918B5299090}" type="pres">
      <dgm:prSet presAssocID="{C0A6255C-2628-458D-ADB7-6AD2520284F0}" presName="node" presStyleLbl="revTx" presStyleIdx="2" presStyleCnt="3">
        <dgm:presLayoutVars>
          <dgm:bulletEnabled val="1"/>
        </dgm:presLayoutVars>
      </dgm:prSet>
      <dgm:spPr/>
    </dgm:pt>
    <dgm:pt modelId="{A64F8A43-B763-448F-AE0C-A7DAD509FF00}" type="pres">
      <dgm:prSet presAssocID="{3099D880-A629-451B-9BA4-1A7BCF328EFC}" presName="sibTrans" presStyleLbl="node1" presStyleIdx="2" presStyleCnt="3"/>
      <dgm:spPr/>
    </dgm:pt>
  </dgm:ptLst>
  <dgm:cxnLst>
    <dgm:cxn modelId="{90AD2301-F873-4F0E-ADED-91917530B6BB}" type="presOf" srcId="{3099D880-A629-451B-9BA4-1A7BCF328EFC}" destId="{A64F8A43-B763-448F-AE0C-A7DAD509FF00}" srcOrd="0" destOrd="0" presId="urn:microsoft.com/office/officeart/2005/8/layout/cycle1"/>
    <dgm:cxn modelId="{724E8612-94DB-46E2-8A8B-7CC4FE8752A3}" type="presOf" srcId="{2D3FCD5E-E894-424E-BB35-D98493B12E8A}" destId="{31B4B547-7513-4982-9253-95C7D9969BD8}" srcOrd="0" destOrd="0" presId="urn:microsoft.com/office/officeart/2005/8/layout/cycle1"/>
    <dgm:cxn modelId="{7E46F920-E0FE-4124-9C14-16805555FA41}" type="presOf" srcId="{02D768C5-E641-4961-B71C-01264598C5E2}" destId="{188776F2-81CF-4633-8DFD-C33C390B36F2}" srcOrd="0" destOrd="0" presId="urn:microsoft.com/office/officeart/2005/8/layout/cycle1"/>
    <dgm:cxn modelId="{8960B06E-E88F-4954-ABB7-615043B4C10A}" srcId="{2D3FCD5E-E894-424E-BB35-D98493B12E8A}" destId="{C0A6255C-2628-458D-ADB7-6AD2520284F0}" srcOrd="2" destOrd="0" parTransId="{FA85DB4D-5D67-4242-88F0-484F94B6C1C5}" sibTransId="{3099D880-A629-451B-9BA4-1A7BCF328EFC}"/>
    <dgm:cxn modelId="{045F167A-E926-456D-ACE3-79591B213F29}" type="presOf" srcId="{52273E9F-0177-486D-9D63-B48AABEFD7EE}" destId="{B8808DB2-C6AF-4E43-A903-4589F799A8F1}" srcOrd="0" destOrd="0" presId="urn:microsoft.com/office/officeart/2005/8/layout/cycle1"/>
    <dgm:cxn modelId="{A2CA9185-F320-4711-9093-92D980C259A2}" type="presOf" srcId="{C0A6255C-2628-458D-ADB7-6AD2520284F0}" destId="{151FD048-6C56-4054-AB5B-8918B5299090}" srcOrd="0" destOrd="0" presId="urn:microsoft.com/office/officeart/2005/8/layout/cycle1"/>
    <dgm:cxn modelId="{D6440696-E57F-4195-8874-F6493712DE4F}" srcId="{2D3FCD5E-E894-424E-BB35-D98493B12E8A}" destId="{DBFC846A-D2DE-4604-8ECB-9B63AEEE15AA}" srcOrd="0" destOrd="0" parTransId="{D2B4BF97-F03E-4777-9FED-C7FCF21BCC24}" sibTransId="{D3BDE420-8ED3-4902-9A61-5F001878AA5A}"/>
    <dgm:cxn modelId="{4E3D8CA0-F586-460F-9FF1-8B02F66E35AE}" srcId="{2D3FCD5E-E894-424E-BB35-D98493B12E8A}" destId="{52273E9F-0177-486D-9D63-B48AABEFD7EE}" srcOrd="1" destOrd="0" parTransId="{544E0E9F-FC24-47C1-A91A-13FA9EA3D230}" sibTransId="{02D768C5-E641-4961-B71C-01264598C5E2}"/>
    <dgm:cxn modelId="{9B3758D8-D7DD-4759-8D24-99560EA9B55C}" type="presOf" srcId="{DBFC846A-D2DE-4604-8ECB-9B63AEEE15AA}" destId="{0EE04777-7778-4965-A2C1-5036C55A906D}" srcOrd="0" destOrd="0" presId="urn:microsoft.com/office/officeart/2005/8/layout/cycle1"/>
    <dgm:cxn modelId="{D1F06FEA-D696-4C73-BDBC-2BEF9F7E9840}" type="presOf" srcId="{D3BDE420-8ED3-4902-9A61-5F001878AA5A}" destId="{B76A9585-90CF-4A3F-AB32-E1FBBB8E3671}" srcOrd="0" destOrd="0" presId="urn:microsoft.com/office/officeart/2005/8/layout/cycle1"/>
    <dgm:cxn modelId="{9A81F89B-7813-4015-AFCF-75587908EAFF}" type="presParOf" srcId="{31B4B547-7513-4982-9253-95C7D9969BD8}" destId="{4EDF2260-5E95-4B16-9609-CB4473B62698}" srcOrd="0" destOrd="0" presId="urn:microsoft.com/office/officeart/2005/8/layout/cycle1"/>
    <dgm:cxn modelId="{1628194A-8BC1-46DD-9ACC-DA47F186F6CD}" type="presParOf" srcId="{31B4B547-7513-4982-9253-95C7D9969BD8}" destId="{0EE04777-7778-4965-A2C1-5036C55A906D}" srcOrd="1" destOrd="0" presId="urn:microsoft.com/office/officeart/2005/8/layout/cycle1"/>
    <dgm:cxn modelId="{F265CE85-6211-4008-9D49-64F0EC729EF5}" type="presParOf" srcId="{31B4B547-7513-4982-9253-95C7D9969BD8}" destId="{B76A9585-90CF-4A3F-AB32-E1FBBB8E3671}" srcOrd="2" destOrd="0" presId="urn:microsoft.com/office/officeart/2005/8/layout/cycle1"/>
    <dgm:cxn modelId="{C88872E9-C858-4CE4-8B63-5AACB01FE4B9}" type="presParOf" srcId="{31B4B547-7513-4982-9253-95C7D9969BD8}" destId="{19FE43AA-F253-47E0-9AC6-896F473D18D9}" srcOrd="3" destOrd="0" presId="urn:microsoft.com/office/officeart/2005/8/layout/cycle1"/>
    <dgm:cxn modelId="{DE27A4D0-4F67-457B-8996-9432B582D677}" type="presParOf" srcId="{31B4B547-7513-4982-9253-95C7D9969BD8}" destId="{B8808DB2-C6AF-4E43-A903-4589F799A8F1}" srcOrd="4" destOrd="0" presId="urn:microsoft.com/office/officeart/2005/8/layout/cycle1"/>
    <dgm:cxn modelId="{746A5C55-6CAE-471D-A52D-5D22A2902836}" type="presParOf" srcId="{31B4B547-7513-4982-9253-95C7D9969BD8}" destId="{188776F2-81CF-4633-8DFD-C33C390B36F2}" srcOrd="5" destOrd="0" presId="urn:microsoft.com/office/officeart/2005/8/layout/cycle1"/>
    <dgm:cxn modelId="{30214810-7FF1-4E0B-AD3D-13A580C7D262}" type="presParOf" srcId="{31B4B547-7513-4982-9253-95C7D9969BD8}" destId="{7258CD0B-E79C-4C7C-AB1C-467429015A98}" srcOrd="6" destOrd="0" presId="urn:microsoft.com/office/officeart/2005/8/layout/cycle1"/>
    <dgm:cxn modelId="{798AF3B3-0685-45F3-AF69-3DD65CCE6B59}" type="presParOf" srcId="{31B4B547-7513-4982-9253-95C7D9969BD8}" destId="{151FD048-6C56-4054-AB5B-8918B5299090}" srcOrd="7" destOrd="0" presId="urn:microsoft.com/office/officeart/2005/8/layout/cycle1"/>
    <dgm:cxn modelId="{84E5840A-374D-4F2A-A154-114CA9F2DB58}" type="presParOf" srcId="{31B4B547-7513-4982-9253-95C7D9969BD8}" destId="{A64F8A43-B763-448F-AE0C-A7DAD509FF00}" srcOrd="8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4AF785-CDD6-4371-99FC-D2CE95778983}">
      <dsp:nvSpPr>
        <dsp:cNvPr id="0" name=""/>
        <dsp:cNvSpPr/>
      </dsp:nvSpPr>
      <dsp:spPr>
        <a:xfrm rot="5400000">
          <a:off x="530199" y="1902366"/>
          <a:ext cx="977544" cy="1626612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1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A13D381-033E-4BDD-AEEA-40C9ED6FB9CA}">
      <dsp:nvSpPr>
        <dsp:cNvPr id="0" name=""/>
        <dsp:cNvSpPr/>
      </dsp:nvSpPr>
      <dsp:spPr>
        <a:xfrm>
          <a:off x="367022" y="2388372"/>
          <a:ext cx="1468515" cy="12872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1"/>
              </a:solidFill>
            </a:rPr>
            <a:t>You don’t know the problem</a:t>
          </a:r>
        </a:p>
      </dsp:txBody>
      <dsp:txXfrm>
        <a:off x="367022" y="2388372"/>
        <a:ext cx="1468515" cy="1287239"/>
      </dsp:txXfrm>
    </dsp:sp>
    <dsp:sp modelId="{ECB37146-17E9-4B00-AC82-8DBC1E3B8680}">
      <dsp:nvSpPr>
        <dsp:cNvPr id="0" name=""/>
        <dsp:cNvSpPr/>
      </dsp:nvSpPr>
      <dsp:spPr>
        <a:xfrm>
          <a:off x="1558459" y="1782612"/>
          <a:ext cx="277078" cy="277078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1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86C2E12-FC87-48E6-B059-2575B82A8410}">
      <dsp:nvSpPr>
        <dsp:cNvPr id="0" name=""/>
        <dsp:cNvSpPr/>
      </dsp:nvSpPr>
      <dsp:spPr>
        <a:xfrm rot="5400000">
          <a:off x="2327948" y="1457511"/>
          <a:ext cx="977544" cy="1626612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1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7F3D6C8-E5C0-447D-BFD3-137854E57C10}">
      <dsp:nvSpPr>
        <dsp:cNvPr id="0" name=""/>
        <dsp:cNvSpPr/>
      </dsp:nvSpPr>
      <dsp:spPr>
        <a:xfrm>
          <a:off x="2164772" y="1943517"/>
          <a:ext cx="1468515" cy="12872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1"/>
              </a:solidFill>
            </a:rPr>
            <a:t>Everyone is a stakeholder</a:t>
          </a:r>
        </a:p>
      </dsp:txBody>
      <dsp:txXfrm>
        <a:off x="2164772" y="1943517"/>
        <a:ext cx="1468515" cy="1287239"/>
      </dsp:txXfrm>
    </dsp:sp>
    <dsp:sp modelId="{9A3816D4-C691-4F09-8AE6-3E6975CAB874}">
      <dsp:nvSpPr>
        <dsp:cNvPr id="0" name=""/>
        <dsp:cNvSpPr/>
      </dsp:nvSpPr>
      <dsp:spPr>
        <a:xfrm>
          <a:off x="3356208" y="1337758"/>
          <a:ext cx="277078" cy="277078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1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F25D146-ACED-4141-8CD7-7D7E77955D51}">
      <dsp:nvSpPr>
        <dsp:cNvPr id="0" name=""/>
        <dsp:cNvSpPr/>
      </dsp:nvSpPr>
      <dsp:spPr>
        <a:xfrm rot="5400000">
          <a:off x="4125697" y="1012656"/>
          <a:ext cx="977544" cy="1626612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1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6E5BE64-10AF-4F84-AD59-B77E0F9F6674}">
      <dsp:nvSpPr>
        <dsp:cNvPr id="0" name=""/>
        <dsp:cNvSpPr/>
      </dsp:nvSpPr>
      <dsp:spPr>
        <a:xfrm>
          <a:off x="3975297" y="1507454"/>
          <a:ext cx="1636395" cy="12872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1"/>
              </a:solidFill>
            </a:rPr>
            <a:t>Elephants are best consumed in small bites</a:t>
          </a:r>
        </a:p>
      </dsp:txBody>
      <dsp:txXfrm>
        <a:off x="3975297" y="1507454"/>
        <a:ext cx="1636395" cy="1287239"/>
      </dsp:txXfrm>
    </dsp:sp>
    <dsp:sp modelId="{A3E80CFA-BA00-4CF8-B986-9A1F25A18911}">
      <dsp:nvSpPr>
        <dsp:cNvPr id="0" name=""/>
        <dsp:cNvSpPr/>
      </dsp:nvSpPr>
      <dsp:spPr>
        <a:xfrm>
          <a:off x="5153958" y="892903"/>
          <a:ext cx="277078" cy="277078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1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8B8C9BB-288E-4918-B079-4F8AC7636751}">
      <dsp:nvSpPr>
        <dsp:cNvPr id="0" name=""/>
        <dsp:cNvSpPr/>
      </dsp:nvSpPr>
      <dsp:spPr>
        <a:xfrm rot="5400000">
          <a:off x="5923447" y="567801"/>
          <a:ext cx="977544" cy="1626612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1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9362184-50F0-4AA6-9D9D-C659A047BEA5}">
      <dsp:nvSpPr>
        <dsp:cNvPr id="0" name=""/>
        <dsp:cNvSpPr/>
      </dsp:nvSpPr>
      <dsp:spPr>
        <a:xfrm>
          <a:off x="5760270" y="1053808"/>
          <a:ext cx="1468515" cy="12872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1"/>
              </a:solidFill>
            </a:rPr>
            <a:t>Failure… Isn’t</a:t>
          </a:r>
        </a:p>
      </dsp:txBody>
      <dsp:txXfrm>
        <a:off x="5760270" y="1053808"/>
        <a:ext cx="1468515" cy="1287239"/>
      </dsp:txXfrm>
    </dsp:sp>
    <dsp:sp modelId="{D7AEB03E-F9F4-4B58-B7FB-04AA9FEE7EC7}">
      <dsp:nvSpPr>
        <dsp:cNvPr id="0" name=""/>
        <dsp:cNvSpPr/>
      </dsp:nvSpPr>
      <dsp:spPr>
        <a:xfrm>
          <a:off x="6951707" y="448048"/>
          <a:ext cx="277078" cy="277078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1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7DBE500-CC2F-4004-AF62-A09B0BCC5DB0}">
      <dsp:nvSpPr>
        <dsp:cNvPr id="0" name=""/>
        <dsp:cNvSpPr/>
      </dsp:nvSpPr>
      <dsp:spPr>
        <a:xfrm rot="5400000">
          <a:off x="7721196" y="122946"/>
          <a:ext cx="977544" cy="1626612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1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3598E36-5CC2-42AD-9590-6E849B74EDA4}">
      <dsp:nvSpPr>
        <dsp:cNvPr id="0" name=""/>
        <dsp:cNvSpPr/>
      </dsp:nvSpPr>
      <dsp:spPr>
        <a:xfrm>
          <a:off x="7558020" y="608953"/>
          <a:ext cx="1468515" cy="12872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1"/>
              </a:solidFill>
            </a:rPr>
            <a:t>Communicate       Communicate Communicate</a:t>
          </a:r>
        </a:p>
      </dsp:txBody>
      <dsp:txXfrm>
        <a:off x="7558020" y="608953"/>
        <a:ext cx="1468515" cy="1287239"/>
      </dsp:txXfrm>
    </dsp:sp>
    <dsp:sp modelId="{6B703D5F-4D33-4258-8969-AEF2EE54AB10}">
      <dsp:nvSpPr>
        <dsp:cNvPr id="0" name=""/>
        <dsp:cNvSpPr/>
      </dsp:nvSpPr>
      <dsp:spPr>
        <a:xfrm>
          <a:off x="8749457" y="3193"/>
          <a:ext cx="277078" cy="277078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1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C835A67-9A56-456F-807A-9EA3A90F12A8}">
      <dsp:nvSpPr>
        <dsp:cNvPr id="0" name=""/>
        <dsp:cNvSpPr/>
      </dsp:nvSpPr>
      <dsp:spPr>
        <a:xfrm rot="5400000">
          <a:off x="9518946" y="-321908"/>
          <a:ext cx="977544" cy="1626612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1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E20087B-6BFC-4CEF-A668-6EDEEEC11557}">
      <dsp:nvSpPr>
        <dsp:cNvPr id="0" name=""/>
        <dsp:cNvSpPr/>
      </dsp:nvSpPr>
      <dsp:spPr>
        <a:xfrm>
          <a:off x="9355769" y="164098"/>
          <a:ext cx="1468515" cy="12872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1"/>
              </a:solidFill>
            </a:rPr>
            <a:t>Success is not a finish line</a:t>
          </a:r>
        </a:p>
      </dsp:txBody>
      <dsp:txXfrm>
        <a:off x="9355769" y="164098"/>
        <a:ext cx="1468515" cy="12872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3FBA3E-3982-4473-88A6-3446F87E972D}">
      <dsp:nvSpPr>
        <dsp:cNvPr id="0" name=""/>
        <dsp:cNvSpPr/>
      </dsp:nvSpPr>
      <dsp:spPr>
        <a:xfrm>
          <a:off x="1662448" y="476130"/>
          <a:ext cx="3099291" cy="3099291"/>
        </a:xfrm>
        <a:prstGeom prst="blockArc">
          <a:avLst>
            <a:gd name="adj1" fmla="val 12600000"/>
            <a:gd name="adj2" fmla="val 16200000"/>
            <a:gd name="adj3" fmla="val 4519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1">
                <a:tint val="60000"/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4803484-0599-41E7-BEF4-795F68FD5516}">
      <dsp:nvSpPr>
        <dsp:cNvPr id="0" name=""/>
        <dsp:cNvSpPr/>
      </dsp:nvSpPr>
      <dsp:spPr>
        <a:xfrm>
          <a:off x="1662448" y="476130"/>
          <a:ext cx="3099291" cy="3099291"/>
        </a:xfrm>
        <a:prstGeom prst="blockArc">
          <a:avLst>
            <a:gd name="adj1" fmla="val 9000000"/>
            <a:gd name="adj2" fmla="val 12600000"/>
            <a:gd name="adj3" fmla="val 4519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1">
                <a:tint val="60000"/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E1642AE-29B2-4A9B-829F-8668B7F8E831}">
      <dsp:nvSpPr>
        <dsp:cNvPr id="0" name=""/>
        <dsp:cNvSpPr/>
      </dsp:nvSpPr>
      <dsp:spPr>
        <a:xfrm>
          <a:off x="1662448" y="476130"/>
          <a:ext cx="3099291" cy="3099291"/>
        </a:xfrm>
        <a:prstGeom prst="blockArc">
          <a:avLst>
            <a:gd name="adj1" fmla="val 5400000"/>
            <a:gd name="adj2" fmla="val 9000000"/>
            <a:gd name="adj3" fmla="val 4519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1">
                <a:tint val="60000"/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3D829E1-33A9-45DD-B20C-566AEA499B49}">
      <dsp:nvSpPr>
        <dsp:cNvPr id="0" name=""/>
        <dsp:cNvSpPr/>
      </dsp:nvSpPr>
      <dsp:spPr>
        <a:xfrm>
          <a:off x="1662448" y="476130"/>
          <a:ext cx="3099291" cy="3099291"/>
        </a:xfrm>
        <a:prstGeom prst="blockArc">
          <a:avLst>
            <a:gd name="adj1" fmla="val 1800000"/>
            <a:gd name="adj2" fmla="val 5400000"/>
            <a:gd name="adj3" fmla="val 4519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1">
                <a:tint val="60000"/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F5F4D33-3AC6-4CD7-BE61-A51B6523700D}">
      <dsp:nvSpPr>
        <dsp:cNvPr id="0" name=""/>
        <dsp:cNvSpPr/>
      </dsp:nvSpPr>
      <dsp:spPr>
        <a:xfrm>
          <a:off x="1667103" y="468124"/>
          <a:ext cx="3099291" cy="3099291"/>
        </a:xfrm>
        <a:prstGeom prst="blockArc">
          <a:avLst>
            <a:gd name="adj1" fmla="val 19820936"/>
            <a:gd name="adj2" fmla="val 1821017"/>
            <a:gd name="adj3" fmla="val 4519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1">
                <a:tint val="60000"/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D9C8A0A-B5B7-4213-9F41-2FC87F0F9D1C}">
      <dsp:nvSpPr>
        <dsp:cNvPr id="0" name=""/>
        <dsp:cNvSpPr/>
      </dsp:nvSpPr>
      <dsp:spPr>
        <a:xfrm>
          <a:off x="1671676" y="476101"/>
          <a:ext cx="3099291" cy="3099291"/>
        </a:xfrm>
        <a:prstGeom prst="blockArc">
          <a:avLst>
            <a:gd name="adj1" fmla="val 16179056"/>
            <a:gd name="adj2" fmla="val 19800066"/>
            <a:gd name="adj3" fmla="val 4519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1">
                <a:tint val="60000"/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031616A-9DFD-42B8-AABE-9927D7925EED}">
      <dsp:nvSpPr>
        <dsp:cNvPr id="0" name=""/>
        <dsp:cNvSpPr/>
      </dsp:nvSpPr>
      <dsp:spPr>
        <a:xfrm>
          <a:off x="2517307" y="1330988"/>
          <a:ext cx="1389573" cy="138957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1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i="1" kern="1200" dirty="0"/>
            <a:t>Stakeholder Potential</a:t>
          </a:r>
        </a:p>
      </dsp:txBody>
      <dsp:txXfrm>
        <a:off x="2720805" y="1534486"/>
        <a:ext cx="982577" cy="982577"/>
      </dsp:txXfrm>
    </dsp:sp>
    <dsp:sp modelId="{F8C3E4C5-2B50-4876-B32B-1791A30F4A29}">
      <dsp:nvSpPr>
        <dsp:cNvPr id="0" name=""/>
        <dsp:cNvSpPr/>
      </dsp:nvSpPr>
      <dsp:spPr>
        <a:xfrm>
          <a:off x="2540482" y="-66000"/>
          <a:ext cx="1343223" cy="115429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1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000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50" b="1" kern="1200" dirty="0"/>
            <a:t>Regulators</a:t>
          </a:r>
        </a:p>
      </dsp:txBody>
      <dsp:txXfrm>
        <a:off x="2737192" y="103043"/>
        <a:ext cx="949803" cy="816209"/>
      </dsp:txXfrm>
    </dsp:sp>
    <dsp:sp modelId="{6B284782-7BA5-45F5-8F77-15B94CF1DEFC}">
      <dsp:nvSpPr>
        <dsp:cNvPr id="0" name=""/>
        <dsp:cNvSpPr/>
      </dsp:nvSpPr>
      <dsp:spPr>
        <a:xfrm>
          <a:off x="3981647" y="782107"/>
          <a:ext cx="1102790" cy="97270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1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Clients</a:t>
          </a:r>
        </a:p>
      </dsp:txBody>
      <dsp:txXfrm>
        <a:off x="4143147" y="924556"/>
        <a:ext cx="779790" cy="687803"/>
      </dsp:txXfrm>
    </dsp:sp>
    <dsp:sp modelId="{9C91BBD1-41BD-477D-BE2B-FDF4BFFA79C8}">
      <dsp:nvSpPr>
        <dsp:cNvPr id="0" name=""/>
        <dsp:cNvSpPr/>
      </dsp:nvSpPr>
      <dsp:spPr>
        <a:xfrm>
          <a:off x="4037449" y="2296738"/>
          <a:ext cx="972701" cy="97270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1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Staff</a:t>
          </a:r>
        </a:p>
      </dsp:txBody>
      <dsp:txXfrm>
        <a:off x="4179898" y="2439187"/>
        <a:ext cx="687803" cy="687803"/>
      </dsp:txXfrm>
    </dsp:sp>
    <dsp:sp modelId="{9D0BB376-8E24-4229-AE7F-72C177D0CD31}">
      <dsp:nvSpPr>
        <dsp:cNvPr id="0" name=""/>
        <dsp:cNvSpPr/>
      </dsp:nvSpPr>
      <dsp:spPr>
        <a:xfrm>
          <a:off x="2544908" y="3009221"/>
          <a:ext cx="1334371" cy="106236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1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Managers</a:t>
          </a:r>
        </a:p>
      </dsp:txBody>
      <dsp:txXfrm>
        <a:off x="2740322" y="3164801"/>
        <a:ext cx="943543" cy="751205"/>
      </dsp:txXfrm>
    </dsp:sp>
    <dsp:sp modelId="{9A802739-D9E2-43DF-961B-5A7E51D5C2F6}">
      <dsp:nvSpPr>
        <dsp:cNvPr id="0" name=""/>
        <dsp:cNvSpPr/>
      </dsp:nvSpPr>
      <dsp:spPr>
        <a:xfrm>
          <a:off x="1343895" y="2296738"/>
          <a:ext cx="1112984" cy="97270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1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445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50" b="1" kern="1200" dirty="0"/>
            <a:t>Vendors</a:t>
          </a:r>
        </a:p>
      </dsp:txBody>
      <dsp:txXfrm>
        <a:off x="1506888" y="2439187"/>
        <a:ext cx="786998" cy="687803"/>
      </dsp:txXfrm>
    </dsp:sp>
    <dsp:sp modelId="{34656309-DBE3-4158-8F40-4C5AFE1DB974}">
      <dsp:nvSpPr>
        <dsp:cNvPr id="0" name=""/>
        <dsp:cNvSpPr/>
      </dsp:nvSpPr>
      <dsp:spPr>
        <a:xfrm>
          <a:off x="1319966" y="782110"/>
          <a:ext cx="1160841" cy="97270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1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Industry members</a:t>
          </a:r>
        </a:p>
      </dsp:txBody>
      <dsp:txXfrm>
        <a:off x="1489967" y="924559"/>
        <a:ext cx="820839" cy="68780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AA85DD-A00F-497A-B9E6-3626DC9BB60C}">
      <dsp:nvSpPr>
        <dsp:cNvPr id="0" name=""/>
        <dsp:cNvSpPr/>
      </dsp:nvSpPr>
      <dsp:spPr>
        <a:xfrm>
          <a:off x="0" y="191498"/>
          <a:ext cx="5310792" cy="738224"/>
        </a:xfrm>
        <a:prstGeom prst="rect">
          <a:avLst/>
        </a:prstGeom>
        <a:solidFill>
          <a:schemeClr val="accent4"/>
        </a:solidFill>
        <a:ln w="22225" cap="rnd" cmpd="sng" algn="ctr">
          <a:solidFill>
            <a:schemeClr val="accent4">
              <a:shade val="5000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Engage through Questions</a:t>
          </a:r>
        </a:p>
      </dsp:txBody>
      <dsp:txXfrm>
        <a:off x="0" y="191498"/>
        <a:ext cx="5310792" cy="738224"/>
      </dsp:txXfrm>
    </dsp:sp>
    <dsp:sp modelId="{8EE21A2C-7BE3-4273-BED6-780B4132CC14}">
      <dsp:nvSpPr>
        <dsp:cNvPr id="0" name=""/>
        <dsp:cNvSpPr/>
      </dsp:nvSpPr>
      <dsp:spPr>
        <a:xfrm>
          <a:off x="7615" y="1182382"/>
          <a:ext cx="1768535" cy="263534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1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u="sng" kern="1200" dirty="0"/>
            <a:t>Outcome 1: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Identify “THE” problem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/>
        </a:p>
      </dsp:txBody>
      <dsp:txXfrm>
        <a:off x="7615" y="1182382"/>
        <a:ext cx="1768535" cy="2635349"/>
      </dsp:txXfrm>
    </dsp:sp>
    <dsp:sp modelId="{154C069B-1CFE-40A0-A17D-2B63D9A6F061}">
      <dsp:nvSpPr>
        <dsp:cNvPr id="0" name=""/>
        <dsp:cNvSpPr/>
      </dsp:nvSpPr>
      <dsp:spPr>
        <a:xfrm>
          <a:off x="1771128" y="1188074"/>
          <a:ext cx="1768535" cy="263534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1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u="sng" kern="1200" dirty="0"/>
            <a:t>Outcome 2: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Reinforced Relationships &amp; opened lines of communication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/>
        </a:p>
      </dsp:txBody>
      <dsp:txXfrm>
        <a:off x="1771128" y="1188074"/>
        <a:ext cx="1768535" cy="2635349"/>
      </dsp:txXfrm>
    </dsp:sp>
    <dsp:sp modelId="{C26F1ED2-D0C8-4B25-8B57-2D4BD7444240}">
      <dsp:nvSpPr>
        <dsp:cNvPr id="0" name=""/>
        <dsp:cNvSpPr/>
      </dsp:nvSpPr>
      <dsp:spPr>
        <a:xfrm>
          <a:off x="3542257" y="1159296"/>
          <a:ext cx="1768535" cy="263534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1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u="sng" kern="1200" dirty="0"/>
            <a:t>Outcome 3: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New &amp; better information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/>
        </a:p>
      </dsp:txBody>
      <dsp:txXfrm>
        <a:off x="3542257" y="1159296"/>
        <a:ext cx="1768535" cy="2635349"/>
      </dsp:txXfrm>
    </dsp:sp>
    <dsp:sp modelId="{955191ED-CE4C-4308-ACDD-7E912C6AB5E7}">
      <dsp:nvSpPr>
        <dsp:cNvPr id="0" name=""/>
        <dsp:cNvSpPr/>
      </dsp:nvSpPr>
      <dsp:spPr>
        <a:xfrm flipV="1">
          <a:off x="0" y="3929211"/>
          <a:ext cx="5310792" cy="43527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  <a:bevelB w="88900" h="121750" prst="angle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C6062E-FE46-4793-80F7-06E0071D2907}">
      <dsp:nvSpPr>
        <dsp:cNvPr id="0" name=""/>
        <dsp:cNvSpPr/>
      </dsp:nvSpPr>
      <dsp:spPr>
        <a:xfrm>
          <a:off x="0" y="346"/>
          <a:ext cx="4895971" cy="81080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AE3A98-1A4A-4DEA-9C97-12664672DF41}">
      <dsp:nvSpPr>
        <dsp:cNvPr id="0" name=""/>
        <dsp:cNvSpPr/>
      </dsp:nvSpPr>
      <dsp:spPr>
        <a:xfrm>
          <a:off x="245268" y="182777"/>
          <a:ext cx="445942" cy="44594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9C0A7C-EE3D-4BD0-8B70-B97F149634B5}">
      <dsp:nvSpPr>
        <dsp:cNvPr id="0" name=""/>
        <dsp:cNvSpPr/>
      </dsp:nvSpPr>
      <dsp:spPr>
        <a:xfrm>
          <a:off x="936478" y="346"/>
          <a:ext cx="3959492" cy="8108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10" tIns="85810" rIns="85810" bIns="85810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There is no fail, only “it worked as expected” or “it didn’t work as expected.”</a:t>
          </a:r>
        </a:p>
      </dsp:txBody>
      <dsp:txXfrm>
        <a:off x="936478" y="346"/>
        <a:ext cx="3959492" cy="810804"/>
      </dsp:txXfrm>
    </dsp:sp>
    <dsp:sp modelId="{A1A6A83B-3E32-4637-A0E5-9A7FFB5D2E34}">
      <dsp:nvSpPr>
        <dsp:cNvPr id="0" name=""/>
        <dsp:cNvSpPr/>
      </dsp:nvSpPr>
      <dsp:spPr>
        <a:xfrm>
          <a:off x="0" y="1013851"/>
          <a:ext cx="4895971" cy="81080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22D8E4-6887-43A6-9737-C698696AD5EB}">
      <dsp:nvSpPr>
        <dsp:cNvPr id="0" name=""/>
        <dsp:cNvSpPr/>
      </dsp:nvSpPr>
      <dsp:spPr>
        <a:xfrm>
          <a:off x="245268" y="1196282"/>
          <a:ext cx="445942" cy="44594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77D403-53A8-488C-A7ED-C7FA10C5BBE6}">
      <dsp:nvSpPr>
        <dsp:cNvPr id="0" name=""/>
        <dsp:cNvSpPr/>
      </dsp:nvSpPr>
      <dsp:spPr>
        <a:xfrm>
          <a:off x="936478" y="1013851"/>
          <a:ext cx="3959492" cy="8108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10" tIns="85810" rIns="85810" bIns="85810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Expect imperfection and give it value</a:t>
          </a:r>
        </a:p>
      </dsp:txBody>
      <dsp:txXfrm>
        <a:off x="936478" y="1013851"/>
        <a:ext cx="3959492" cy="810804"/>
      </dsp:txXfrm>
    </dsp:sp>
    <dsp:sp modelId="{420F7CBE-6DB6-457D-B7E9-3E1009610A85}">
      <dsp:nvSpPr>
        <dsp:cNvPr id="0" name=""/>
        <dsp:cNvSpPr/>
      </dsp:nvSpPr>
      <dsp:spPr>
        <a:xfrm>
          <a:off x="0" y="2027357"/>
          <a:ext cx="4895971" cy="81080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A9BC31-7E5F-43E7-8BCB-68270B8C4F23}">
      <dsp:nvSpPr>
        <dsp:cNvPr id="0" name=""/>
        <dsp:cNvSpPr/>
      </dsp:nvSpPr>
      <dsp:spPr>
        <a:xfrm>
          <a:off x="245268" y="2209788"/>
          <a:ext cx="445942" cy="44594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E28E7F-07D7-4FB3-919C-7B14751B1492}">
      <dsp:nvSpPr>
        <dsp:cNvPr id="0" name=""/>
        <dsp:cNvSpPr/>
      </dsp:nvSpPr>
      <dsp:spPr>
        <a:xfrm>
          <a:off x="936478" y="2027357"/>
          <a:ext cx="3959492" cy="8108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10" tIns="85810" rIns="85810" bIns="85810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Celebrate the process</a:t>
          </a:r>
        </a:p>
      </dsp:txBody>
      <dsp:txXfrm>
        <a:off x="936478" y="2027357"/>
        <a:ext cx="3959492" cy="81080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2EDC60-CDBF-4F96-BA06-E8596DB9461B}">
      <dsp:nvSpPr>
        <dsp:cNvPr id="0" name=""/>
        <dsp:cNvSpPr/>
      </dsp:nvSpPr>
      <dsp:spPr>
        <a:xfrm>
          <a:off x="219" y="950087"/>
          <a:ext cx="2840591" cy="14116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A crisis means you are short on…</a:t>
          </a:r>
        </a:p>
      </dsp:txBody>
      <dsp:txXfrm>
        <a:off x="219" y="950087"/>
        <a:ext cx="2840591" cy="941125"/>
      </dsp:txXfrm>
    </dsp:sp>
    <dsp:sp modelId="{2972A446-0902-4464-BC26-3FA56D563D27}">
      <dsp:nvSpPr>
        <dsp:cNvPr id="0" name=""/>
        <dsp:cNvSpPr/>
      </dsp:nvSpPr>
      <dsp:spPr>
        <a:xfrm>
          <a:off x="436773" y="1891212"/>
          <a:ext cx="3131098" cy="1845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163576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Time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Resources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Information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Trust</a:t>
          </a:r>
        </a:p>
      </dsp:txBody>
      <dsp:txXfrm>
        <a:off x="490811" y="1945250"/>
        <a:ext cx="3023022" cy="1736924"/>
      </dsp:txXfrm>
    </dsp:sp>
    <dsp:sp modelId="{8C158A0C-AE7A-44FD-9BF4-8C280C5DA113}">
      <dsp:nvSpPr>
        <dsp:cNvPr id="0" name=""/>
        <dsp:cNvSpPr/>
      </dsp:nvSpPr>
      <dsp:spPr>
        <a:xfrm>
          <a:off x="3307746" y="1067037"/>
          <a:ext cx="989905" cy="7072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/>
        </a:p>
      </dsp:txBody>
      <dsp:txXfrm>
        <a:off x="3307746" y="1208482"/>
        <a:ext cx="777738" cy="424335"/>
      </dsp:txXfrm>
    </dsp:sp>
    <dsp:sp modelId="{ACDA9007-A62B-4640-BFD2-D50564C5C854}">
      <dsp:nvSpPr>
        <dsp:cNvPr id="0" name=""/>
        <dsp:cNvSpPr/>
      </dsp:nvSpPr>
      <dsp:spPr>
        <a:xfrm>
          <a:off x="4708557" y="950087"/>
          <a:ext cx="2840591" cy="14116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Set your approach to be</a:t>
          </a:r>
        </a:p>
      </dsp:txBody>
      <dsp:txXfrm>
        <a:off x="4708557" y="950087"/>
        <a:ext cx="2840591" cy="941125"/>
      </dsp:txXfrm>
    </dsp:sp>
    <dsp:sp modelId="{27F7D3CB-D7B4-4927-BED2-6195B676228C}">
      <dsp:nvSpPr>
        <dsp:cNvPr id="0" name=""/>
        <dsp:cNvSpPr/>
      </dsp:nvSpPr>
      <dsp:spPr>
        <a:xfrm>
          <a:off x="5290364" y="1891212"/>
          <a:ext cx="2840591" cy="1845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77800" rIns="177800" bIns="17780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/>
            <a:t>Small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/>
            <a:t>Aligned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/>
            <a:t>Measurable</a:t>
          </a:r>
        </a:p>
      </dsp:txBody>
      <dsp:txXfrm>
        <a:off x="5344402" y="1945250"/>
        <a:ext cx="2732515" cy="173692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9E0A8A-7D25-473F-BFF3-46A190ED1330}">
      <dsp:nvSpPr>
        <dsp:cNvPr id="0" name=""/>
        <dsp:cNvSpPr/>
      </dsp:nvSpPr>
      <dsp:spPr>
        <a:xfrm>
          <a:off x="975923" y="557275"/>
          <a:ext cx="1458980" cy="145898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l="-13000" r="-13000"/>
          </a:stretch>
        </a:blipFill>
        <a:ln w="28575" cap="rnd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AC7052-08AC-45E5-BA0D-563E418D2757}">
      <dsp:nvSpPr>
        <dsp:cNvPr id="0" name=""/>
        <dsp:cNvSpPr/>
      </dsp:nvSpPr>
      <dsp:spPr>
        <a:xfrm>
          <a:off x="84324" y="2400962"/>
          <a:ext cx="3242179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Communicate with TRANSPARENCY</a:t>
          </a:r>
        </a:p>
      </dsp:txBody>
      <dsp:txXfrm>
        <a:off x="84324" y="2400962"/>
        <a:ext cx="3242179" cy="720000"/>
      </dsp:txXfrm>
    </dsp:sp>
    <dsp:sp modelId="{7A6A3C31-7D52-44D8-BE6D-4D59F0761DCF}">
      <dsp:nvSpPr>
        <dsp:cNvPr id="0" name=""/>
        <dsp:cNvSpPr/>
      </dsp:nvSpPr>
      <dsp:spPr>
        <a:xfrm>
          <a:off x="4785484" y="518291"/>
          <a:ext cx="1458980" cy="145898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8575" cap="rnd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ED9DB71C-9B22-4FFD-A898-99B85353C2F3}">
      <dsp:nvSpPr>
        <dsp:cNvPr id="0" name=""/>
        <dsp:cNvSpPr/>
      </dsp:nvSpPr>
      <dsp:spPr>
        <a:xfrm>
          <a:off x="3893885" y="2400962"/>
          <a:ext cx="3242179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Communicate with PURPOSE</a:t>
          </a:r>
        </a:p>
      </dsp:txBody>
      <dsp:txXfrm>
        <a:off x="3893885" y="2400962"/>
        <a:ext cx="3242179" cy="720000"/>
      </dsp:txXfrm>
    </dsp:sp>
    <dsp:sp modelId="{DB5C2D9A-8D7E-40F0-8E29-A292BA842948}">
      <dsp:nvSpPr>
        <dsp:cNvPr id="0" name=""/>
        <dsp:cNvSpPr/>
      </dsp:nvSpPr>
      <dsp:spPr>
        <a:xfrm>
          <a:off x="8595045" y="557275"/>
          <a:ext cx="1458980" cy="1458980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 w="28575" cap="rnd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BABA40-2B74-439A-AAB8-3A119CB23B3F}">
      <dsp:nvSpPr>
        <dsp:cNvPr id="0" name=""/>
        <dsp:cNvSpPr/>
      </dsp:nvSpPr>
      <dsp:spPr>
        <a:xfrm>
          <a:off x="7703446" y="2400962"/>
          <a:ext cx="3242179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Communicate with FREQUENCY</a:t>
          </a:r>
        </a:p>
      </dsp:txBody>
      <dsp:txXfrm>
        <a:off x="7703446" y="2400962"/>
        <a:ext cx="3242179" cy="72000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E04777-7778-4965-A2C1-5036C55A906D}">
      <dsp:nvSpPr>
        <dsp:cNvPr id="0" name=""/>
        <dsp:cNvSpPr/>
      </dsp:nvSpPr>
      <dsp:spPr>
        <a:xfrm>
          <a:off x="2204706" y="365323"/>
          <a:ext cx="1309378" cy="13093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bg1"/>
              </a:solidFill>
            </a:rPr>
            <a:t>Attempt</a:t>
          </a:r>
        </a:p>
      </dsp:txBody>
      <dsp:txXfrm>
        <a:off x="2204706" y="365323"/>
        <a:ext cx="1309378" cy="1309378"/>
      </dsp:txXfrm>
    </dsp:sp>
    <dsp:sp modelId="{B76A9585-90CF-4A3F-AB32-E1FBBB8E3671}">
      <dsp:nvSpPr>
        <dsp:cNvPr id="0" name=""/>
        <dsp:cNvSpPr/>
      </dsp:nvSpPr>
      <dsp:spPr>
        <a:xfrm>
          <a:off x="208056" y="107099"/>
          <a:ext cx="3098444" cy="3098444"/>
        </a:xfrm>
        <a:prstGeom prst="circularArrow">
          <a:avLst>
            <a:gd name="adj1" fmla="val 8241"/>
            <a:gd name="adj2" fmla="val 575443"/>
            <a:gd name="adj3" fmla="val 2966940"/>
            <a:gd name="adj4" fmla="val 49655"/>
            <a:gd name="adj5" fmla="val 9614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dk2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8808DB2-C6AF-4E43-A903-4589F799A8F1}">
      <dsp:nvSpPr>
        <dsp:cNvPr id="0" name=""/>
        <dsp:cNvSpPr/>
      </dsp:nvSpPr>
      <dsp:spPr>
        <a:xfrm>
          <a:off x="1102589" y="2274247"/>
          <a:ext cx="1309378" cy="13093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bg1"/>
              </a:solidFill>
            </a:rPr>
            <a:t>Learn</a:t>
          </a:r>
        </a:p>
      </dsp:txBody>
      <dsp:txXfrm>
        <a:off x="1102589" y="2274247"/>
        <a:ext cx="1309378" cy="1309378"/>
      </dsp:txXfrm>
    </dsp:sp>
    <dsp:sp modelId="{188776F2-81CF-4633-8DFD-C33C390B36F2}">
      <dsp:nvSpPr>
        <dsp:cNvPr id="0" name=""/>
        <dsp:cNvSpPr/>
      </dsp:nvSpPr>
      <dsp:spPr>
        <a:xfrm>
          <a:off x="208056" y="107099"/>
          <a:ext cx="3098444" cy="3098444"/>
        </a:xfrm>
        <a:prstGeom prst="circularArrow">
          <a:avLst>
            <a:gd name="adj1" fmla="val 8241"/>
            <a:gd name="adj2" fmla="val 575443"/>
            <a:gd name="adj3" fmla="val 10174902"/>
            <a:gd name="adj4" fmla="val 7257617"/>
            <a:gd name="adj5" fmla="val 9614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dk2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51FD048-6C56-4054-AB5B-8918B5299090}">
      <dsp:nvSpPr>
        <dsp:cNvPr id="0" name=""/>
        <dsp:cNvSpPr/>
      </dsp:nvSpPr>
      <dsp:spPr>
        <a:xfrm>
          <a:off x="471" y="365323"/>
          <a:ext cx="1309378" cy="13093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bg1"/>
              </a:solidFill>
            </a:rPr>
            <a:t>Assess</a:t>
          </a:r>
        </a:p>
      </dsp:txBody>
      <dsp:txXfrm>
        <a:off x="471" y="365323"/>
        <a:ext cx="1309378" cy="1309378"/>
      </dsp:txXfrm>
    </dsp:sp>
    <dsp:sp modelId="{A64F8A43-B763-448F-AE0C-A7DAD509FF00}">
      <dsp:nvSpPr>
        <dsp:cNvPr id="0" name=""/>
        <dsp:cNvSpPr/>
      </dsp:nvSpPr>
      <dsp:spPr>
        <a:xfrm>
          <a:off x="208056" y="107099"/>
          <a:ext cx="3098444" cy="3098444"/>
        </a:xfrm>
        <a:prstGeom prst="circularArrow">
          <a:avLst>
            <a:gd name="adj1" fmla="val 8241"/>
            <a:gd name="adj2" fmla="val 575443"/>
            <a:gd name="adj3" fmla="val 16859603"/>
            <a:gd name="adj4" fmla="val 14964955"/>
            <a:gd name="adj5" fmla="val 9614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dk2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13075" cy="463550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40176" y="0"/>
            <a:ext cx="3013075" cy="463550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r">
              <a:defRPr sz="1200"/>
            </a:lvl1pPr>
          </a:lstStyle>
          <a:p>
            <a:fld id="{70A68915-AB49-4607-9F12-0348A1BCBA06}" type="datetimeFigureOut">
              <a:rPr lang="en-US" smtClean="0"/>
              <a:t>6/2/2022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55700"/>
            <a:ext cx="5541962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7" tIns="45713" rIns="91427" bIns="4571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325" y="4446589"/>
            <a:ext cx="5564188" cy="3638550"/>
          </a:xfrm>
          <a:prstGeom prst="rect">
            <a:avLst/>
          </a:prstGeom>
        </p:spPr>
        <p:txBody>
          <a:bodyPr vert="horz" lIns="91427" tIns="45713" rIns="91427" bIns="4571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777289"/>
            <a:ext cx="3013075" cy="463550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40176" y="8777289"/>
            <a:ext cx="3013075" cy="463550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r">
              <a:defRPr sz="1200"/>
            </a:lvl1pPr>
          </a:lstStyle>
          <a:p>
            <a:fld id="{7FAFD592-F7AD-472A-B403-8B16141643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7407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AFD592-F7AD-472A-B403-8B161416436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9447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AFD592-F7AD-472A-B403-8B1614164360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84673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AFD592-F7AD-472A-B403-8B1614164360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83258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AFD592-F7AD-472A-B403-8B1614164360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79252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AFD592-F7AD-472A-B403-8B1614164360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70076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FB2234D6-9F8E-473B-B5DB-74EA3CE089AA}" type="datetime1">
              <a:rPr lang="en-US" smtClean="0"/>
              <a:t>6/2/2022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254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A8E36-3BEB-4957-9891-1875AFA0E2DD}" type="datetime1">
              <a:rPr lang="en-US" smtClean="0"/>
              <a:t>6/2/2022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308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BEDC442-A516-484A-AF27-BD7DCBF6DADB}" type="datetime1">
              <a:rPr lang="en-US" smtClean="0"/>
              <a:t>6/2/2022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326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4EA21-821F-4B62-A458-7AA5F67725E1}" type="datetime1">
              <a:rPr lang="en-US" smtClean="0"/>
              <a:t>6/2/2022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9510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E73808E5-6532-4179-8D76-7C2332B65F4E}" type="datetime1">
              <a:rPr lang="en-US" smtClean="0"/>
              <a:t>6/2/2022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274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1EF18-ADC9-4FB5-B1E3-1A3A9A15930B}" type="datetime1">
              <a:rPr lang="en-US" smtClean="0"/>
              <a:t>6/2/2022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055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A1805-1828-4FF1-9DCE-8CA2E898C6A6}" type="datetime1">
              <a:rPr lang="en-US" smtClean="0"/>
              <a:t>6/2/2022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585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247C0-A1F9-4B2D-8772-A6D18DB612A1}" type="datetime1">
              <a:rPr lang="en-US" smtClean="0"/>
              <a:t>6/2/2022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454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D0E8B-D271-4B78-9509-BE76F8C520BC}" type="datetime1">
              <a:rPr lang="en-US" smtClean="0"/>
              <a:t>6/2/2022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103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400813B-35C1-43C5-A10E-25316A8FD5E1}" type="datetime1">
              <a:rPr lang="en-US" smtClean="0"/>
              <a:t>6/2/2022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6434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4D1FD-A482-4B24-B432-BD501115570E}" type="datetime1">
              <a:rPr lang="en-US" smtClean="0"/>
              <a:t>6/2/2022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511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E7081B31-9E12-42A8-A5A5-BA139BAA19DA}" type="datetime1">
              <a:rPr lang="en-US" smtClean="0"/>
              <a:t>6/2/2022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66633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mailto:aklein@majorishealthsystems.com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3.jp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10" Type="http://schemas.openxmlformats.org/officeDocument/2006/relationships/image" Target="../media/image2.jpg"/><Relationship Id="rId4" Type="http://schemas.openxmlformats.org/officeDocument/2006/relationships/hyperlink" Target="https://www.flickr.com/photos/davidstanleytravel/22306589301/" TargetMode="External"/><Relationship Id="rId9" Type="http://schemas.microsoft.com/office/2007/relationships/diagramDrawing" Target="../diagrams/drawing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11" Type="http://schemas.openxmlformats.org/officeDocument/2006/relationships/image" Target="../media/image6.png"/><Relationship Id="rId5" Type="http://schemas.openxmlformats.org/officeDocument/2006/relationships/diagramQuickStyle" Target="../diagrams/quickStyle3.xml"/><Relationship Id="rId10" Type="http://schemas.openxmlformats.org/officeDocument/2006/relationships/hyperlink" Target="https://freesvg.org/clipboard-with-blacnk-paper-vector-image" TargetMode="External"/><Relationship Id="rId4" Type="http://schemas.openxmlformats.org/officeDocument/2006/relationships/diagramLayout" Target="../diagrams/layout3.xml"/><Relationship Id="rId9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2.jp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2.jp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2.jp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142523-0CBD-403F-AB97-CA91DB54D19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b="1" dirty="0"/>
              <a:t>Opportunity in crisis</a:t>
            </a:r>
            <a:endParaRPr lang="en-US" sz="36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17EFDF-FF08-4D7F-881E-134A6249901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000" dirty="0"/>
              <a:t>How To identify &amp; engage stakeholders to convert crisis to success</a:t>
            </a:r>
          </a:p>
        </p:txBody>
      </p:sp>
    </p:spTree>
    <p:extLst>
      <p:ext uri="{BB962C8B-B14F-4D97-AF65-F5344CB8AC3E}">
        <p14:creationId xmlns:p14="http://schemas.microsoft.com/office/powerpoint/2010/main" val="30585271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91ED5D-613E-49B6-8720-89BBBE350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There is no finish line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E9C535-6D01-498B-9F99-7CF0C68DA9DF}"/>
              </a:ext>
            </a:extLst>
          </p:cNvPr>
          <p:cNvSpPr txBox="1"/>
          <p:nvPr/>
        </p:nvSpPr>
        <p:spPr>
          <a:xfrm>
            <a:off x="5769721" y="3286124"/>
            <a:ext cx="605556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i="1" dirty="0">
                <a:latin typeface="Merriweather" panose="00000500000000000000" pitchFamily="2" charset="0"/>
              </a:rPr>
              <a:t>“Success is the sum of small efforts, repeated day in and day out.” </a:t>
            </a:r>
            <a:r>
              <a:rPr lang="en-US" dirty="0">
                <a:latin typeface="Merriweather" panose="00000500000000000000" pitchFamily="2" charset="0"/>
              </a:rPr>
              <a:t>– Robert Collier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8ECD084-5144-4F18-90FE-65DF587E73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159" y="2095500"/>
            <a:ext cx="4339391" cy="4330699"/>
          </a:xfrm>
          <a:prstGeom prst="rect">
            <a:avLst/>
          </a:prstGeom>
        </p:spPr>
      </p:pic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6CB8B335-A585-4B6D-91E5-493A1AD8CE1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73722734"/>
              </p:ext>
            </p:extLst>
          </p:nvPr>
        </p:nvGraphicFramePr>
        <p:xfrm>
          <a:off x="819317" y="2628901"/>
          <a:ext cx="3514557" cy="36923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4369880E-2DD6-4195-B3CB-E5DFA2346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8068" y="6480703"/>
            <a:ext cx="418935" cy="365125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schemeClr val="accent1"/>
                </a:solidFill>
              </a:rPr>
              <a:pPr/>
              <a:t>10</a:t>
            </a:fld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68AFF65-B406-4AB6-9813-91948685BAD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75645" y="6261423"/>
            <a:ext cx="1859155" cy="464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2103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1E05396-081E-4AFF-B9EC-776BF781ECCD}"/>
              </a:ext>
            </a:extLst>
          </p:cNvPr>
          <p:cNvSpPr txBox="1"/>
          <p:nvPr/>
        </p:nvSpPr>
        <p:spPr>
          <a:xfrm>
            <a:off x="4367001" y="5002823"/>
            <a:ext cx="345799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Ann Klein, President</a:t>
            </a:r>
          </a:p>
          <a:p>
            <a:pPr algn="ctr"/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aklein@majorishealthsystems.com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</a:p>
          <a:p>
            <a:pPr algn="ctr"/>
            <a:r>
              <a:rPr lang="en-US" dirty="0"/>
              <a:t>(503) 639-6080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F1A8AE2-6EF6-4D29-B3A6-385E71A65E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1344" y="2445448"/>
            <a:ext cx="5909312" cy="1477328"/>
          </a:xfrm>
          <a:prstGeom prst="rect">
            <a:avLst/>
          </a:prstGeom>
        </p:spPr>
      </p:pic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F69C312E-5556-4BA8-A434-7056A32AAFFA}"/>
              </a:ext>
            </a:extLst>
          </p:cNvPr>
          <p:cNvSpPr txBox="1">
            <a:spLocks/>
          </p:cNvSpPr>
          <p:nvPr/>
        </p:nvSpPr>
        <p:spPr>
          <a:xfrm>
            <a:off x="438068" y="6442603"/>
            <a:ext cx="4189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217C01CDF565}" type="slidenum">
              <a:rPr lang="en-US" smtClean="0">
                <a:solidFill>
                  <a:schemeClr val="accent1"/>
                </a:solidFill>
              </a:rPr>
              <a:pPr/>
              <a:t>11</a:t>
            </a:fld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39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29">
            <a:extLst>
              <a:ext uri="{FF2B5EF4-FFF2-40B4-BE49-F238E27FC236}">
                <a16:creationId xmlns:a16="http://schemas.microsoft.com/office/drawing/2014/main" id="{A078A52F-85EA-4C0B-962B-D9D9DD4DD7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6" name="Rectangle 31">
            <a:extLst>
              <a:ext uri="{FF2B5EF4-FFF2-40B4-BE49-F238E27FC236}">
                <a16:creationId xmlns:a16="http://schemas.microsoft.com/office/drawing/2014/main" id="{919797D5-5700-4683-B30A-5B4D56CB82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7" name="Rectangle 33">
            <a:extLst>
              <a:ext uri="{FF2B5EF4-FFF2-40B4-BE49-F238E27FC236}">
                <a16:creationId xmlns:a16="http://schemas.microsoft.com/office/drawing/2014/main" id="{4856A7B9-9801-42EC-A4C9-7E22A56EF5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8" name="Rectangle 35">
            <a:extLst>
              <a:ext uri="{FF2B5EF4-FFF2-40B4-BE49-F238E27FC236}">
                <a16:creationId xmlns:a16="http://schemas.microsoft.com/office/drawing/2014/main" id="{A8D10092-A860-4EFB-963F-A14DA36488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C5893B-10A1-4982-8E05-CC5956383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Pandemic – short for Innovation Inspiration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757AB9B-61C1-4910-9F02-18CB1C7E49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192" y="2180496"/>
            <a:ext cx="7225075" cy="367830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ctr">
              <a:spcAft>
                <a:spcPts val="0"/>
              </a:spcAft>
              <a:buNone/>
            </a:pPr>
            <a:r>
              <a:rPr lang="en-US" sz="2400" i="1" dirty="0">
                <a:solidFill>
                  <a:srgbClr val="212529"/>
                </a:solidFill>
                <a:latin typeface="Merriweather" panose="020B0604020202020204" pitchFamily="2" charset="0"/>
              </a:rPr>
              <a:t>N</a:t>
            </a:r>
            <a:r>
              <a:rPr lang="en-US" sz="2400" b="0" i="1" dirty="0">
                <a:solidFill>
                  <a:srgbClr val="212529"/>
                </a:solidFill>
                <a:effectLst/>
                <a:latin typeface="Merriweather" panose="020B0604020202020204" pitchFamily="2" charset="0"/>
              </a:rPr>
              <a:t>ever allow a good crisis go to waste when it's an opportunity to do things that you had never considered, or that you didn't think were possible. 									</a:t>
            </a:r>
            <a:endParaRPr lang="en-US" sz="1000" b="0" i="1" dirty="0">
              <a:solidFill>
                <a:srgbClr val="212529"/>
              </a:solidFill>
              <a:effectLst/>
              <a:latin typeface="Merriweather" panose="020B0604020202020204" pitchFamily="2" charset="0"/>
            </a:endParaRPr>
          </a:p>
          <a:p>
            <a:pPr marL="0" indent="0">
              <a:buNone/>
            </a:pPr>
            <a:r>
              <a:rPr lang="en-US" sz="2400" i="1" dirty="0">
                <a:solidFill>
                  <a:srgbClr val="212529"/>
                </a:solidFill>
                <a:latin typeface="Merriweather" panose="020B0604020202020204" pitchFamily="2" charset="0"/>
              </a:rPr>
              <a:t>									</a:t>
            </a:r>
            <a:r>
              <a:rPr lang="en-US" sz="2400" b="0" i="1" dirty="0">
                <a:solidFill>
                  <a:srgbClr val="212529"/>
                </a:solidFill>
                <a:effectLst/>
                <a:latin typeface="Merriweather" panose="020B0604020202020204" pitchFamily="2" charset="0"/>
              </a:rPr>
              <a:t>– Rahm Emanuel</a:t>
            </a:r>
            <a:endParaRPr lang="en-US" sz="2400" dirty="0"/>
          </a:p>
        </p:txBody>
      </p:sp>
      <p:pic>
        <p:nvPicPr>
          <p:cNvPr id="8" name="Content Placeholder 7" descr="Tree design of arranged limes, leaves, and lemonade bottle">
            <a:extLst>
              <a:ext uri="{FF2B5EF4-FFF2-40B4-BE49-F238E27FC236}">
                <a16:creationId xmlns:a16="http://schemas.microsoft.com/office/drawing/2014/main" id="{16655562-F4C9-4576-857C-E7C9A28C349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t="11202" b="8074"/>
          <a:stretch/>
        </p:blipFill>
        <p:spPr>
          <a:xfrm>
            <a:off x="8153400" y="1865915"/>
            <a:ext cx="3581400" cy="435665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BD319BF-9955-4CFF-85ED-B3AB9B97CE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75645" y="6261423"/>
            <a:ext cx="1859155" cy="464789"/>
          </a:xfrm>
          <a:prstGeom prst="rect">
            <a:avLst/>
          </a:prstGeom>
        </p:spPr>
      </p:pic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2500B6B1-63F9-4B9B-86FC-53DB379EA149}"/>
              </a:ext>
            </a:extLst>
          </p:cNvPr>
          <p:cNvSpPr txBox="1">
            <a:spLocks/>
          </p:cNvSpPr>
          <p:nvPr/>
        </p:nvSpPr>
        <p:spPr>
          <a:xfrm>
            <a:off x="438068" y="6442603"/>
            <a:ext cx="4189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217C01CDF565}" type="slidenum">
              <a:rPr lang="en-US" smtClean="0">
                <a:solidFill>
                  <a:schemeClr val="accent1"/>
                </a:solidFill>
              </a:rPr>
              <a:pPr/>
              <a:t>2</a:t>
            </a:fld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8343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A9F30B-4A7E-4F73-86B1-DFEA6F75B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time of change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8C28A65-4EB2-4FAC-B3C4-FBE6EC291AD6}"/>
              </a:ext>
            </a:extLst>
          </p:cNvPr>
          <p:cNvSpPr>
            <a:spLocks noGrp="1"/>
          </p:cNvSpPr>
          <p:nvPr/>
        </p:nvSpPr>
        <p:spPr>
          <a:xfrm>
            <a:off x="1989610" y="1940211"/>
            <a:ext cx="2336493" cy="53600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2200" b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/>
              <a:t>What We Face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AE4F2BB6-AD33-48DC-A195-3CDB5FEA79B9}"/>
              </a:ext>
            </a:extLst>
          </p:cNvPr>
          <p:cNvSpPr>
            <a:spLocks noGrp="1"/>
          </p:cNvSpPr>
          <p:nvPr/>
        </p:nvSpPr>
        <p:spPr>
          <a:xfrm>
            <a:off x="857003" y="2763757"/>
            <a:ext cx="4935295" cy="17801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A rapidly changing landscape:  culturally, technologically, economically</a:t>
            </a:r>
          </a:p>
          <a:p>
            <a:r>
              <a:rPr lang="en-US" sz="2000" dirty="0"/>
              <a:t>New challenges and new technologies</a:t>
            </a:r>
          </a:p>
          <a:p>
            <a:r>
              <a:rPr lang="en-US" sz="2000" dirty="0"/>
              <a:t>Lack of Certainty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14210A61-7EC1-4D18-B605-1A3EC383BF03}"/>
              </a:ext>
            </a:extLst>
          </p:cNvPr>
          <p:cNvSpPr>
            <a:spLocks noGrp="1"/>
          </p:cNvSpPr>
          <p:nvPr/>
        </p:nvSpPr>
        <p:spPr>
          <a:xfrm>
            <a:off x="7472321" y="1929252"/>
            <a:ext cx="2567029" cy="55337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2200" b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/>
              <a:t>What We Need</a:t>
            </a:r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0FC0C550-EA6C-4C3B-AF51-6D1DBA2822E6}"/>
              </a:ext>
            </a:extLst>
          </p:cNvPr>
          <p:cNvSpPr>
            <a:spLocks noGrp="1"/>
          </p:cNvSpPr>
          <p:nvPr/>
        </p:nvSpPr>
        <p:spPr>
          <a:xfrm>
            <a:off x="6664183" y="2495310"/>
            <a:ext cx="5658053" cy="231706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Ability to intake a vast amount of data and condense it down into a compelling vision</a:t>
            </a:r>
          </a:p>
          <a:p>
            <a:r>
              <a:rPr lang="en-US" sz="2000" dirty="0"/>
              <a:t>Ability to communicate that vision in a way that inspires and motivates others to support a common goal</a:t>
            </a:r>
          </a:p>
          <a:p>
            <a:r>
              <a:rPr lang="en-US" sz="2000" dirty="0"/>
              <a:t>Ability to adjust to change rapidly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A989F59-FD39-49CF-9C03-F5812D3AA2C9}"/>
              </a:ext>
            </a:extLst>
          </p:cNvPr>
          <p:cNvGrpSpPr/>
          <p:nvPr/>
        </p:nvGrpSpPr>
        <p:grpSpPr>
          <a:xfrm>
            <a:off x="406244" y="5341556"/>
            <a:ext cx="3539793" cy="710889"/>
            <a:chOff x="5566" y="2525283"/>
            <a:chExt cx="2560554" cy="1834968"/>
          </a:xfr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0E995DA3-A2E9-4E28-B5F7-66FDEDBC764D}"/>
                </a:ext>
              </a:extLst>
            </p:cNvPr>
            <p:cNvSpPr/>
            <p:nvPr/>
          </p:nvSpPr>
          <p:spPr>
            <a:xfrm>
              <a:off x="5566" y="2525283"/>
              <a:ext cx="2560554" cy="1834968"/>
            </a:xfrm>
            <a:prstGeom prst="roundRect">
              <a:avLst>
                <a:gd name="adj" fmla="val 10000"/>
              </a:avLst>
            </a:prstGeom>
            <a:ln w="76200">
              <a:solidFill>
                <a:schemeClr val="accent2">
                  <a:lumMod val="50000"/>
                </a:schemeClr>
              </a:solidFill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sz="2800" dirty="0"/>
            </a:p>
          </p:txBody>
        </p:sp>
        <p:sp>
          <p:nvSpPr>
            <p:cNvPr id="28" name="Rectangle: Rounded Corners 4">
              <a:extLst>
                <a:ext uri="{FF2B5EF4-FFF2-40B4-BE49-F238E27FC236}">
                  <a16:creationId xmlns:a16="http://schemas.microsoft.com/office/drawing/2014/main" id="{20B3FD6C-E6CF-45CE-B1C4-D741ACB5E7F6}"/>
                </a:ext>
              </a:extLst>
            </p:cNvPr>
            <p:cNvSpPr txBox="1"/>
            <p:nvPr/>
          </p:nvSpPr>
          <p:spPr>
            <a:xfrm>
              <a:off x="59309" y="2579024"/>
              <a:ext cx="2453066" cy="1727478"/>
            </a:xfrm>
            <a:prstGeom prst="rect">
              <a:avLst/>
            </a:prstGeom>
            <a:ln w="76200">
              <a:solidFill>
                <a:schemeClr val="accent2">
                  <a:lumMod val="50000"/>
                </a:schemeClr>
              </a:solidFill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4780" tIns="144780" rIns="144780" bIns="144780" numCol="1" spcCol="1270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ctr" defTabSz="1689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800" dirty="0"/>
                <a:t>Individuals Sharing their Value</a:t>
              </a:r>
              <a:endParaRPr lang="en-US" sz="2800" kern="1200" dirty="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558A188-E8B6-449F-B87D-D297C6532AC9}"/>
              </a:ext>
            </a:extLst>
          </p:cNvPr>
          <p:cNvGrpSpPr/>
          <p:nvPr/>
        </p:nvGrpSpPr>
        <p:grpSpPr>
          <a:xfrm>
            <a:off x="4326103" y="5325239"/>
            <a:ext cx="3539793" cy="710888"/>
            <a:chOff x="5566" y="2525283"/>
            <a:chExt cx="2560554" cy="1834968"/>
          </a:xfr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5D069B64-5560-4533-9619-05FB2D860364}"/>
                </a:ext>
              </a:extLst>
            </p:cNvPr>
            <p:cNvSpPr/>
            <p:nvPr/>
          </p:nvSpPr>
          <p:spPr>
            <a:xfrm>
              <a:off x="5566" y="2525283"/>
              <a:ext cx="2560554" cy="1834968"/>
            </a:xfrm>
            <a:prstGeom prst="roundRect">
              <a:avLst>
                <a:gd name="adj" fmla="val 10000"/>
              </a:avLst>
            </a:prstGeom>
            <a:ln w="76200">
              <a:solidFill>
                <a:schemeClr val="accent2">
                  <a:lumMod val="50000"/>
                </a:schemeClr>
              </a:solidFill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sz="2800" dirty="0"/>
            </a:p>
          </p:txBody>
        </p:sp>
        <p:sp>
          <p:nvSpPr>
            <p:cNvPr id="20" name="Rectangle: Rounded Corners 4">
              <a:extLst>
                <a:ext uri="{FF2B5EF4-FFF2-40B4-BE49-F238E27FC236}">
                  <a16:creationId xmlns:a16="http://schemas.microsoft.com/office/drawing/2014/main" id="{897F94A4-C021-4674-9493-44E74D834C18}"/>
                </a:ext>
              </a:extLst>
            </p:cNvPr>
            <p:cNvSpPr txBox="1"/>
            <p:nvPr/>
          </p:nvSpPr>
          <p:spPr>
            <a:xfrm>
              <a:off x="59309" y="2579024"/>
              <a:ext cx="2453066" cy="1727478"/>
            </a:xfrm>
            <a:prstGeom prst="rect">
              <a:avLst/>
            </a:prstGeom>
            <a:ln w="76200">
              <a:solidFill>
                <a:schemeClr val="accent2">
                  <a:lumMod val="50000"/>
                </a:schemeClr>
              </a:solidFill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4780" tIns="144780" rIns="144780" bIns="144780" numCol="1" spcCol="1270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ctr" defTabSz="1689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800" dirty="0"/>
                <a:t>Flexibility &amp; Collaboration</a:t>
              </a:r>
              <a:endParaRPr lang="en-US" sz="2800" kern="1200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A7B7D37-9E5B-4602-9B6C-BD1A3D99F87E}"/>
              </a:ext>
            </a:extLst>
          </p:cNvPr>
          <p:cNvGrpSpPr/>
          <p:nvPr/>
        </p:nvGrpSpPr>
        <p:grpSpPr>
          <a:xfrm>
            <a:off x="8245963" y="5332991"/>
            <a:ext cx="3539793" cy="710888"/>
            <a:chOff x="5566" y="2525283"/>
            <a:chExt cx="2560554" cy="1834968"/>
          </a:xfr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7C2C50E0-02F0-4A3D-8C53-7F2AAE174539}"/>
                </a:ext>
              </a:extLst>
            </p:cNvPr>
            <p:cNvSpPr/>
            <p:nvPr/>
          </p:nvSpPr>
          <p:spPr>
            <a:xfrm>
              <a:off x="5566" y="2525283"/>
              <a:ext cx="2560554" cy="1834968"/>
            </a:xfrm>
            <a:prstGeom prst="roundRect">
              <a:avLst>
                <a:gd name="adj" fmla="val 10000"/>
              </a:avLst>
            </a:prstGeom>
            <a:ln w="76200">
              <a:solidFill>
                <a:schemeClr val="accent2">
                  <a:lumMod val="50000"/>
                </a:schemeClr>
              </a:solidFill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sz="2800" dirty="0"/>
            </a:p>
          </p:txBody>
        </p:sp>
        <p:sp>
          <p:nvSpPr>
            <p:cNvPr id="18" name="Rectangle: Rounded Corners 4">
              <a:extLst>
                <a:ext uri="{FF2B5EF4-FFF2-40B4-BE49-F238E27FC236}">
                  <a16:creationId xmlns:a16="http://schemas.microsoft.com/office/drawing/2014/main" id="{3A4B2A4C-42A8-4F5C-A744-E0ED5040DCE5}"/>
                </a:ext>
              </a:extLst>
            </p:cNvPr>
            <p:cNvSpPr txBox="1"/>
            <p:nvPr/>
          </p:nvSpPr>
          <p:spPr>
            <a:xfrm>
              <a:off x="59309" y="2579024"/>
              <a:ext cx="2453066" cy="1727478"/>
            </a:xfrm>
            <a:prstGeom prst="rect">
              <a:avLst/>
            </a:prstGeom>
            <a:ln w="76200">
              <a:solidFill>
                <a:schemeClr val="accent2">
                  <a:lumMod val="50000"/>
                </a:schemeClr>
              </a:solidFill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4780" tIns="144780" rIns="144780" bIns="144780" numCol="1" spcCol="1270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ctr" defTabSz="1689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800" dirty="0"/>
                <a:t>A Growth Mindset</a:t>
              </a:r>
              <a:endParaRPr lang="en-US" sz="2800" kern="1200" dirty="0"/>
            </a:p>
          </p:txBody>
        </p:sp>
      </p:grp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0801725C-F854-4FC7-B873-4669F85F6952}"/>
              </a:ext>
            </a:extLst>
          </p:cNvPr>
          <p:cNvSpPr txBox="1">
            <a:spLocks/>
          </p:cNvSpPr>
          <p:nvPr/>
        </p:nvSpPr>
        <p:spPr>
          <a:xfrm>
            <a:off x="4908260" y="4628991"/>
            <a:ext cx="2375480" cy="55337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/>
              <a:t>Which Calls For</a:t>
            </a:r>
          </a:p>
        </p:txBody>
      </p:sp>
      <p:sp>
        <p:nvSpPr>
          <p:cNvPr id="24" name="Slide Number Placeholder 3">
            <a:extLst>
              <a:ext uri="{FF2B5EF4-FFF2-40B4-BE49-F238E27FC236}">
                <a16:creationId xmlns:a16="http://schemas.microsoft.com/office/drawing/2014/main" id="{C035FD98-FBB5-412D-B57B-AB185E014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8068" y="6442603"/>
            <a:ext cx="418935" cy="365125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schemeClr val="accent1"/>
                </a:solidFill>
              </a:rPr>
              <a:pPr/>
              <a:t>3</a:t>
            </a:fld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3B1FF062-E24B-4D71-9E4E-80D1EFD5EA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75645" y="6261423"/>
            <a:ext cx="1859155" cy="464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0293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243655-07B5-4BE3-8BEA-1E5E3FB7A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Foundation for success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C5F8F727-13BB-4405-8E95-8C68890C38E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195078"/>
              </p:ext>
            </p:extLst>
          </p:nvPr>
        </p:nvGraphicFramePr>
        <p:xfrm>
          <a:off x="495935" y="2609444"/>
          <a:ext cx="11029950" cy="3678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58AFD72A-312F-4EDD-8E75-F59A730C16A5}"/>
              </a:ext>
            </a:extLst>
          </p:cNvPr>
          <p:cNvSpPr txBox="1"/>
          <p:nvPr/>
        </p:nvSpPr>
        <p:spPr>
          <a:xfrm>
            <a:off x="2822197" y="4635695"/>
            <a:ext cx="12392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You don’t know the problem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63759A1-D787-443C-950F-907990E9972E}"/>
              </a:ext>
            </a:extLst>
          </p:cNvPr>
          <p:cNvGrpSpPr/>
          <p:nvPr/>
        </p:nvGrpSpPr>
        <p:grpSpPr>
          <a:xfrm>
            <a:off x="967437" y="4692962"/>
            <a:ext cx="3250096" cy="1691637"/>
            <a:chOff x="383191" y="1943517"/>
            <a:chExt cx="3250096" cy="1691637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C58A9BE-D9F4-4B62-84B0-A986A5DE6367}"/>
                </a:ext>
              </a:extLst>
            </p:cNvPr>
            <p:cNvSpPr/>
            <p:nvPr/>
          </p:nvSpPr>
          <p:spPr>
            <a:xfrm>
              <a:off x="2164772" y="1943517"/>
              <a:ext cx="1468515" cy="1287239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BDEF31F-6B7C-44D8-96AA-7EE6172D236C}"/>
                </a:ext>
              </a:extLst>
            </p:cNvPr>
            <p:cNvSpPr txBox="1"/>
            <p:nvPr/>
          </p:nvSpPr>
          <p:spPr>
            <a:xfrm>
              <a:off x="383191" y="2347915"/>
              <a:ext cx="1468515" cy="12872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t" anchorCtr="0">
              <a:noAutofit/>
            </a:bodyPr>
            <a:lstStyle/>
            <a:p>
              <a:pPr marL="0" lvl="0" indent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800" kern="1200" dirty="0"/>
                <a:t>Fish with a net not a pole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BB764CC-30AD-460E-ACEF-96F49D65E662}"/>
              </a:ext>
            </a:extLst>
          </p:cNvPr>
          <p:cNvGrpSpPr/>
          <p:nvPr/>
        </p:nvGrpSpPr>
        <p:grpSpPr>
          <a:xfrm>
            <a:off x="4530599" y="3752080"/>
            <a:ext cx="3520478" cy="1766456"/>
            <a:chOff x="3975297" y="1028237"/>
            <a:chExt cx="3520478" cy="1766456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AD9E1F6-7EE4-4587-86F1-B7F59335D7DE}"/>
                </a:ext>
              </a:extLst>
            </p:cNvPr>
            <p:cNvSpPr/>
            <p:nvPr/>
          </p:nvSpPr>
          <p:spPr>
            <a:xfrm>
              <a:off x="3975297" y="1507454"/>
              <a:ext cx="1636395" cy="1287239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9808E91-C288-4C95-BE1B-37FB8145106B}"/>
                </a:ext>
              </a:extLst>
            </p:cNvPr>
            <p:cNvSpPr txBox="1"/>
            <p:nvPr/>
          </p:nvSpPr>
          <p:spPr>
            <a:xfrm>
              <a:off x="5859380" y="1028237"/>
              <a:ext cx="1636395" cy="12872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t" anchorCtr="0">
              <a:noAutofit/>
            </a:bodyPr>
            <a:lstStyle/>
            <a:p>
              <a:pPr marL="0" lvl="0" indent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dirty="0"/>
                <a:t>Keep it Bite Sized</a:t>
              </a:r>
              <a:endParaRPr lang="en-US" sz="1800" kern="1200" dirty="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9A32E27-ED2A-4CAC-B3C6-ABFAF4D3911E}"/>
              </a:ext>
            </a:extLst>
          </p:cNvPr>
          <p:cNvGrpSpPr/>
          <p:nvPr/>
        </p:nvGrpSpPr>
        <p:grpSpPr>
          <a:xfrm>
            <a:off x="4542395" y="2235684"/>
            <a:ext cx="3131469" cy="3282852"/>
            <a:chOff x="4097316" y="1053808"/>
            <a:chExt cx="3131469" cy="3282852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BE43A00-9F06-4B33-B2A4-7911840BEA20}"/>
                </a:ext>
              </a:extLst>
            </p:cNvPr>
            <p:cNvSpPr/>
            <p:nvPr/>
          </p:nvSpPr>
          <p:spPr>
            <a:xfrm>
              <a:off x="5760270" y="1053808"/>
              <a:ext cx="1468515" cy="1287239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F5B2A9E-6C21-4B9F-8DA6-B64072ED4D6A}"/>
                </a:ext>
              </a:extLst>
            </p:cNvPr>
            <p:cNvSpPr txBox="1"/>
            <p:nvPr/>
          </p:nvSpPr>
          <p:spPr>
            <a:xfrm>
              <a:off x="4097316" y="3049421"/>
              <a:ext cx="1468515" cy="12872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t" anchorCtr="0">
              <a:noAutofit/>
            </a:bodyPr>
            <a:lstStyle/>
            <a:p>
              <a:pPr marL="0" lvl="0" indent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800" kern="1200" dirty="0"/>
                <a:t>Failure… Isn’t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47A7AAD-2165-4673-AB04-53948FE5138C}"/>
              </a:ext>
            </a:extLst>
          </p:cNvPr>
          <p:cNvGrpSpPr/>
          <p:nvPr/>
        </p:nvGrpSpPr>
        <p:grpSpPr>
          <a:xfrm>
            <a:off x="8115377" y="2512527"/>
            <a:ext cx="2917758" cy="2026251"/>
            <a:chOff x="6108777" y="608953"/>
            <a:chExt cx="2917758" cy="2026251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10DEB8D-C8D9-42A8-96A7-8B5C9412B4F0}"/>
                </a:ext>
              </a:extLst>
            </p:cNvPr>
            <p:cNvSpPr/>
            <p:nvPr/>
          </p:nvSpPr>
          <p:spPr>
            <a:xfrm>
              <a:off x="7558020" y="608953"/>
              <a:ext cx="1468515" cy="1287239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770A7D6-6A13-40FB-9002-82C97A8FFCFD}"/>
                </a:ext>
              </a:extLst>
            </p:cNvPr>
            <p:cNvSpPr txBox="1"/>
            <p:nvPr/>
          </p:nvSpPr>
          <p:spPr>
            <a:xfrm>
              <a:off x="6108777" y="1347965"/>
              <a:ext cx="1468515" cy="12872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t" anchorCtr="0">
              <a:noAutofit/>
            </a:bodyPr>
            <a:lstStyle/>
            <a:p>
              <a:pPr marL="0" lvl="0" indent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800" kern="1200" dirty="0"/>
                <a:t>Communicate       Communicate Communicate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992CE42-01EE-47F2-A662-B9E9B0313731}"/>
              </a:ext>
            </a:extLst>
          </p:cNvPr>
          <p:cNvGrpSpPr/>
          <p:nvPr/>
        </p:nvGrpSpPr>
        <p:grpSpPr>
          <a:xfrm>
            <a:off x="9824042" y="1833584"/>
            <a:ext cx="1586306" cy="2270330"/>
            <a:chOff x="9355769" y="164098"/>
            <a:chExt cx="1586306" cy="2270330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54A9B2E-4539-496A-943E-2DD36F79FBE5}"/>
                </a:ext>
              </a:extLst>
            </p:cNvPr>
            <p:cNvSpPr/>
            <p:nvPr/>
          </p:nvSpPr>
          <p:spPr>
            <a:xfrm>
              <a:off x="9355769" y="164098"/>
              <a:ext cx="1468515" cy="1287239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335BDDF-C7C5-495E-96F4-14F6478928AE}"/>
                </a:ext>
              </a:extLst>
            </p:cNvPr>
            <p:cNvSpPr txBox="1"/>
            <p:nvPr/>
          </p:nvSpPr>
          <p:spPr>
            <a:xfrm>
              <a:off x="9473560" y="1147189"/>
              <a:ext cx="1468515" cy="12872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t" anchorCtr="0">
              <a:noAutofit/>
            </a:bodyPr>
            <a:lstStyle/>
            <a:p>
              <a:pPr marL="0" lvl="0" indent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800" kern="1200" dirty="0"/>
                <a:t>There is no finish line</a:t>
              </a:r>
            </a:p>
          </p:txBody>
        </p:sp>
      </p:grpSp>
      <p:sp>
        <p:nvSpPr>
          <p:cNvPr id="24" name="Slide Number Placeholder 3">
            <a:extLst>
              <a:ext uri="{FF2B5EF4-FFF2-40B4-BE49-F238E27FC236}">
                <a16:creationId xmlns:a16="http://schemas.microsoft.com/office/drawing/2014/main" id="{0D2950CE-4A85-44A1-821A-36416AF5D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8068" y="6442603"/>
            <a:ext cx="418935" cy="365125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schemeClr val="accent1"/>
                </a:solidFill>
              </a:rPr>
              <a:pPr/>
              <a:t>4</a:t>
            </a:fld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1A780DF6-0690-4A00-9748-2D28EAA259B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75645" y="6261423"/>
            <a:ext cx="1859155" cy="464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520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ground&#10;&#10;Description automatically generated">
            <a:extLst>
              <a:ext uri="{FF2B5EF4-FFF2-40B4-BE49-F238E27FC236}">
                <a16:creationId xmlns:a16="http://schemas.microsoft.com/office/drawing/2014/main" id="{B5A55F4B-875E-430A-A229-5064A232D5E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13897"/>
          <a:stretch/>
        </p:blipFill>
        <p:spPr>
          <a:xfrm>
            <a:off x="5177771" y="1886237"/>
            <a:ext cx="6306254" cy="43688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FC61F97-8880-40F6-92BA-A75B2775A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Fish with a net, not a pole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538B2AC6-BF35-4598-87F8-70F2587931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193" y="2870418"/>
            <a:ext cx="5422390" cy="2866807"/>
          </a:xfrm>
        </p:spPr>
        <p:txBody>
          <a:bodyPr>
            <a:normAutofit/>
          </a:bodyPr>
          <a:lstStyle/>
          <a:p>
            <a:r>
              <a:rPr lang="en-US" sz="2000" dirty="0"/>
              <a:t>Who do you impact?</a:t>
            </a:r>
          </a:p>
          <a:p>
            <a:r>
              <a:rPr lang="en-US" sz="2000" dirty="0"/>
              <a:t>Who impacts you?</a:t>
            </a:r>
          </a:p>
          <a:p>
            <a:r>
              <a:rPr lang="en-US" sz="2000" dirty="0"/>
              <a:t>Who cares about your industry?</a:t>
            </a:r>
          </a:p>
          <a:p>
            <a:r>
              <a:rPr lang="en-US" sz="2000" dirty="0"/>
              <a:t>Who is positioned to have insight?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3E6CB9F9-174A-4FBB-9FD9-1E9F5EB51910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476354561"/>
              </p:ext>
            </p:extLst>
          </p:nvPr>
        </p:nvGraphicFramePr>
        <p:xfrm>
          <a:off x="5400539" y="1980190"/>
          <a:ext cx="6395163" cy="40055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2BD0E22E-440B-4B4C-B57C-5CBF84F68E2C}"/>
              </a:ext>
            </a:extLst>
          </p:cNvPr>
          <p:cNvSpPr>
            <a:spLocks noGrp="1"/>
          </p:cNvSpPr>
          <p:nvPr/>
        </p:nvSpPr>
        <p:spPr>
          <a:xfrm>
            <a:off x="376974" y="2741875"/>
            <a:ext cx="5043058" cy="53600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2200" b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/>
              <a:t>Potential Partners are Everywhere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FD5F13D3-6789-4CAF-8A9F-95F61280F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8068" y="6442603"/>
            <a:ext cx="418935" cy="365125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schemeClr val="accent1"/>
                </a:solidFill>
              </a:rPr>
              <a:pPr/>
              <a:t>5</a:t>
            </a:fld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C45B28D-4026-4268-89D3-31ADA06EF81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75645" y="6261423"/>
            <a:ext cx="1859155" cy="464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206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572FC-8ADE-4BB7-AA49-B3B4BDE0B5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 Don’t know the Problem… Yet</a:t>
            </a:r>
          </a:p>
        </p:txBody>
      </p:sp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04F60AE7-EB51-4DC4-83D0-5B6B7293C50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87031072"/>
              </p:ext>
            </p:extLst>
          </p:nvPr>
        </p:nvGraphicFramePr>
        <p:xfrm>
          <a:off x="3730558" y="2014506"/>
          <a:ext cx="5310793" cy="41830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Content Placeholder 9" descr="A blue and white sign&#10;&#10;Description automatically generated with medium confidence">
            <a:extLst>
              <a:ext uri="{FF2B5EF4-FFF2-40B4-BE49-F238E27FC236}">
                <a16:creationId xmlns:a16="http://schemas.microsoft.com/office/drawing/2014/main" id="{FDF84E62-B37B-4513-8C92-6B2471B9B0FB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16451" b="14542"/>
          <a:stretch/>
        </p:blipFill>
        <p:spPr bwMode="auto">
          <a:xfrm>
            <a:off x="419244" y="3029905"/>
            <a:ext cx="3081339" cy="2270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Content Placeholder 9" descr="A picture containing monitor, electronics, picture frame&#10;&#10;Description automatically generated">
            <a:extLst>
              <a:ext uri="{FF2B5EF4-FFF2-40B4-BE49-F238E27FC236}">
                <a16:creationId xmlns:a16="http://schemas.microsoft.com/office/drawing/2014/main" id="{C4094B3C-5F93-466C-9D4C-14DAE5F9ADB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 rot="814362">
            <a:off x="8686413" y="2936630"/>
            <a:ext cx="3293079" cy="2894323"/>
          </a:xfrm>
          <a:prstGeom prst="rect">
            <a:avLst/>
          </a:prstGeom>
        </p:spPr>
      </p:pic>
      <p:sp>
        <p:nvSpPr>
          <p:cNvPr id="11" name="TextBox 15">
            <a:extLst>
              <a:ext uri="{FF2B5EF4-FFF2-40B4-BE49-F238E27FC236}">
                <a16:creationId xmlns:a16="http://schemas.microsoft.com/office/drawing/2014/main" id="{1902BA10-0536-46E7-B8F6-DB8BCA24DE25}"/>
              </a:ext>
            </a:extLst>
          </p:cNvPr>
          <p:cNvSpPr txBox="1"/>
          <p:nvPr/>
        </p:nvSpPr>
        <p:spPr>
          <a:xfrm rot="908724">
            <a:off x="9328782" y="3684323"/>
            <a:ext cx="1788467" cy="13080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28600" marR="0" lvl="0" indent="-2286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"/>
              <a:tabLst>
                <a:tab pos="457200" algn="l"/>
              </a:tabLst>
            </a:pPr>
            <a:r>
              <a:rPr lang="en-US" sz="13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What’s working?</a:t>
            </a:r>
          </a:p>
          <a:p>
            <a:pPr marL="228600" marR="0" lvl="0" indent="-2286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"/>
              <a:tabLst>
                <a:tab pos="457200" algn="l"/>
              </a:tabLst>
            </a:pPr>
            <a:endParaRPr lang="en-US" sz="5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marR="0" lvl="0" indent="-2286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"/>
              <a:tabLst>
                <a:tab pos="457200" algn="l"/>
              </a:tabLst>
            </a:pPr>
            <a:r>
              <a:rPr lang="en-US" sz="125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What’s not working?</a:t>
            </a:r>
          </a:p>
          <a:p>
            <a:pPr marL="228600" marR="0" lvl="0" indent="-2286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"/>
              <a:tabLst>
                <a:tab pos="457200" algn="l"/>
              </a:tabLst>
            </a:pPr>
            <a:endParaRPr lang="en-US" sz="5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marR="0" lvl="0" indent="-2286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"/>
              <a:tabLst>
                <a:tab pos="457200" algn="l"/>
              </a:tabLst>
            </a:pPr>
            <a:r>
              <a:rPr lang="en-US" sz="13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What are your key concerns? </a:t>
            </a:r>
          </a:p>
          <a:p>
            <a:pPr marL="228600" marR="0" lvl="0" indent="-2286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"/>
              <a:tabLst>
                <a:tab pos="457200" algn="l"/>
              </a:tabLst>
            </a:pPr>
            <a:endParaRPr lang="en-US" sz="5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marR="0" lvl="0" indent="-2286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"/>
              <a:tabLst>
                <a:tab pos="457200" algn="l"/>
              </a:tabLst>
            </a:pPr>
            <a:r>
              <a:rPr lang="en-US" sz="13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How can I help?</a:t>
            </a:r>
            <a:endParaRPr lang="en-US" sz="13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1258577-DF62-4198-B156-23733B386CA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8954" y="5080912"/>
            <a:ext cx="838200" cy="76200"/>
          </a:xfrm>
          <a:prstGeom prst="rect">
            <a:avLst/>
          </a:prstGeom>
        </p:spPr>
      </p:pic>
      <p:sp>
        <p:nvSpPr>
          <p:cNvPr id="18" name="Slide Number Placeholder 3">
            <a:extLst>
              <a:ext uri="{FF2B5EF4-FFF2-40B4-BE49-F238E27FC236}">
                <a16:creationId xmlns:a16="http://schemas.microsoft.com/office/drawing/2014/main" id="{66B7CB6D-7490-4E91-AEAE-D892EA174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8068" y="6442603"/>
            <a:ext cx="418935" cy="365125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schemeClr val="accent1"/>
                </a:solidFill>
              </a:rPr>
              <a:pPr/>
              <a:t>6</a:t>
            </a:fld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E5B54D9-6E70-4501-9F39-3A5E2DC1100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875645" y="6261423"/>
            <a:ext cx="1859155" cy="464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8518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A6C323-912F-4FBB-8693-72C2BCB604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Failure…isn’t</a:t>
            </a:r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CA867883-8158-FB72-73E9-3D590DE6772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1035256"/>
              </p:ext>
            </p:extLst>
          </p:nvPr>
        </p:nvGraphicFramePr>
        <p:xfrm>
          <a:off x="765920" y="2724727"/>
          <a:ext cx="4895971" cy="28385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613036F-1E4F-475F-9F07-AA207A58D859}"/>
              </a:ext>
            </a:extLst>
          </p:cNvPr>
          <p:cNvSpPr txBox="1"/>
          <p:nvPr/>
        </p:nvSpPr>
        <p:spPr>
          <a:xfrm>
            <a:off x="6714837" y="2345554"/>
            <a:ext cx="4747491" cy="2962513"/>
          </a:xfrm>
          <a:prstGeom prst="wedgeRoundRectCallou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2DBABD"/>
                </a:solidFill>
                <a:effectLst/>
                <a:latin typeface="Merriweather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In a growth mindset, </a:t>
            </a:r>
            <a:r>
              <a:rPr lang="en-US" sz="2400" b="1" i="1" dirty="0">
                <a:solidFill>
                  <a:schemeClr val="accent1"/>
                </a:solidFill>
                <a:effectLst/>
                <a:latin typeface="Merriweather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challenges are exciting</a:t>
            </a:r>
            <a:r>
              <a:rPr lang="en-US" sz="2400" i="1" dirty="0">
                <a:solidFill>
                  <a:srgbClr val="2DBABD"/>
                </a:solidFill>
                <a:effectLst/>
                <a:latin typeface="Merriweather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rather than threatening. So rather than thinking, oh, I’m going to reveal my weaknesses, you say, wow, </a:t>
            </a:r>
            <a:r>
              <a:rPr lang="en-US" sz="2400" b="1" i="1" dirty="0">
                <a:solidFill>
                  <a:schemeClr val="accent1"/>
                </a:solidFill>
                <a:effectLst/>
                <a:latin typeface="Merriweather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here’s a chance to grow. </a:t>
            </a:r>
            <a:endParaRPr lang="en-US" sz="2400" i="1" dirty="0">
              <a:solidFill>
                <a:srgbClr val="2DBABD"/>
              </a:solidFill>
              <a:effectLst/>
              <a:latin typeface="Merriweather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433A24F-0CA8-4A83-90CB-D7433405642F}"/>
              </a:ext>
            </a:extLst>
          </p:cNvPr>
          <p:cNvSpPr txBox="1"/>
          <p:nvPr/>
        </p:nvSpPr>
        <p:spPr>
          <a:xfrm>
            <a:off x="8636001" y="5414916"/>
            <a:ext cx="3555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>
                <a:effectLst/>
                <a:latin typeface="Merriweather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– Carol S. Dweck</a:t>
            </a:r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BBDB237-AE61-4617-8271-95F48575ADCC}"/>
              </a:ext>
            </a:extLst>
          </p:cNvPr>
          <p:cNvGrpSpPr/>
          <p:nvPr/>
        </p:nvGrpSpPr>
        <p:grpSpPr>
          <a:xfrm>
            <a:off x="406401" y="2007664"/>
            <a:ext cx="5643419" cy="773736"/>
            <a:chOff x="893665" y="1526"/>
            <a:chExt cx="4325578" cy="773736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DC56A95-BFFB-44A9-B9F9-39B1AABFF252}"/>
                </a:ext>
              </a:extLst>
            </p:cNvPr>
            <p:cNvSpPr/>
            <p:nvPr/>
          </p:nvSpPr>
          <p:spPr>
            <a:xfrm>
              <a:off x="893665" y="1526"/>
              <a:ext cx="4325578" cy="773736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8FB3BE9-5500-4B16-9F2E-E3DE58D61227}"/>
                </a:ext>
              </a:extLst>
            </p:cNvPr>
            <p:cNvSpPr txBox="1"/>
            <p:nvPr/>
          </p:nvSpPr>
          <p:spPr>
            <a:xfrm>
              <a:off x="893665" y="1526"/>
              <a:ext cx="4325578" cy="773736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1887" tIns="81887" rIns="81887" bIns="81887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600" kern="1200" dirty="0">
                  <a:solidFill>
                    <a:schemeClr val="accent2"/>
                  </a:solidFill>
                </a:rPr>
                <a:t>Redefining </a:t>
              </a:r>
              <a:r>
                <a:rPr lang="en-US" sz="2600" b="1" strike="sngStrike" kern="1200" dirty="0">
                  <a:solidFill>
                    <a:srgbClr val="FF0000"/>
                  </a:solidFill>
                </a:rPr>
                <a:t>failure</a:t>
              </a:r>
              <a:r>
                <a:rPr lang="en-US" sz="2600" kern="1200" dirty="0">
                  <a:solidFill>
                    <a:schemeClr val="accent2"/>
                  </a:solidFill>
                </a:rPr>
                <a:t> for your stakeholders</a:t>
              </a:r>
            </a:p>
          </p:txBody>
        </p:sp>
      </p:grpSp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8B32CD15-76E8-4E3A-854D-F9249013E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8068" y="6442603"/>
            <a:ext cx="418935" cy="365125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schemeClr val="accent1"/>
                </a:solidFill>
              </a:rPr>
              <a:pPr/>
              <a:t>7</a:t>
            </a:fld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28D3C7D-FCCF-4472-ABA8-ED2374A6B8A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75645" y="6261423"/>
            <a:ext cx="1859155" cy="464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9856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C151A-842D-4965-81C3-19659E9D0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Keep It Bite Sized</a:t>
            </a:r>
          </a:p>
        </p:txBody>
      </p:sp>
      <p:graphicFrame>
        <p:nvGraphicFramePr>
          <p:cNvPr id="17" name="Diagram 16">
            <a:extLst>
              <a:ext uri="{FF2B5EF4-FFF2-40B4-BE49-F238E27FC236}">
                <a16:creationId xmlns:a16="http://schemas.microsoft.com/office/drawing/2014/main" id="{438C331F-11E5-4993-A46A-DAED027ECF8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77893543"/>
              </p:ext>
            </p:extLst>
          </p:nvPr>
        </p:nvGraphicFramePr>
        <p:xfrm>
          <a:off x="2030413" y="1575123"/>
          <a:ext cx="8131175" cy="4686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3" name="Slide Number Placeholder 3">
            <a:extLst>
              <a:ext uri="{FF2B5EF4-FFF2-40B4-BE49-F238E27FC236}">
                <a16:creationId xmlns:a16="http://schemas.microsoft.com/office/drawing/2014/main" id="{059DD384-7186-48B1-A88C-918B5541A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8068" y="6442603"/>
            <a:ext cx="418935" cy="365125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schemeClr val="accent1"/>
                </a:solidFill>
              </a:rPr>
              <a:pPr/>
              <a:t>8</a:t>
            </a:fld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6ADAEBF5-D0DD-405E-9B1C-5F9B3A701C5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75645" y="6261423"/>
            <a:ext cx="1859155" cy="464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0812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D0ABE7-4878-424E-9320-C788D5B1F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EFF"/>
                </a:solidFill>
              </a:rPr>
              <a:t>Communicate, Communicate, communicate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367ABE18-19AD-EDF0-7672-8DC24625D48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1032026"/>
              </p:ext>
            </p:extLst>
          </p:nvPr>
        </p:nvGraphicFramePr>
        <p:xfrm>
          <a:off x="581025" y="2181225"/>
          <a:ext cx="11029950" cy="3678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D079920D-4EE2-4824-B942-9335B234F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8068" y="6480703"/>
            <a:ext cx="418935" cy="365125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schemeClr val="accent1"/>
                </a:solidFill>
              </a:rPr>
              <a:pPr/>
              <a:t>9</a:t>
            </a:fld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9B7A8BE-8565-4CB4-B6B8-7B10BBCB794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75645" y="6261423"/>
            <a:ext cx="1859155" cy="464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836357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66F1C100-1D2B-4BEA-AD01-C4F230B3B96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TM03457464[[fn=Dividend]]</Template>
  <TotalTime>25671</TotalTime>
  <Words>477</Words>
  <Application>Microsoft Office PowerPoint</Application>
  <PresentationFormat>Widescreen</PresentationFormat>
  <Paragraphs>103</Paragraphs>
  <Slides>11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Calibri</vt:lpstr>
      <vt:lpstr>Gill Sans MT</vt:lpstr>
      <vt:lpstr>Merriweather</vt:lpstr>
      <vt:lpstr>Times New Roman</vt:lpstr>
      <vt:lpstr>Wingdings</vt:lpstr>
      <vt:lpstr>Wingdings 2</vt:lpstr>
      <vt:lpstr>Dividend</vt:lpstr>
      <vt:lpstr>Opportunity in crisis</vt:lpstr>
      <vt:lpstr>Pandemic – short for Innovation Inspiration</vt:lpstr>
      <vt:lpstr>A time of change</vt:lpstr>
      <vt:lpstr>Foundation for success</vt:lpstr>
      <vt:lpstr>Fish with a net, not a pole</vt:lpstr>
      <vt:lpstr>You Don’t know the Problem… Yet</vt:lpstr>
      <vt:lpstr>Failure…isn’t</vt:lpstr>
      <vt:lpstr>Keep It Bite Sized</vt:lpstr>
      <vt:lpstr>Communicate, Communicate, communicate</vt:lpstr>
      <vt:lpstr>There is no finish line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Partnering Together  for successful treatment of Oregon Injured Workers</dc:title>
  <dc:creator>Ann Klein</dc:creator>
  <cp:lastModifiedBy>Ann Klein</cp:lastModifiedBy>
  <cp:revision>141</cp:revision>
  <cp:lastPrinted>2019-05-18T20:20:27Z</cp:lastPrinted>
  <dcterms:created xsi:type="dcterms:W3CDTF">2019-05-17T21:42:40Z</dcterms:created>
  <dcterms:modified xsi:type="dcterms:W3CDTF">2022-06-03T22:36:27Z</dcterms:modified>
</cp:coreProperties>
</file>